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1"/>
  </p:sldMasterIdLst>
  <p:notesMasterIdLst>
    <p:notesMasterId r:id="rId10"/>
  </p:notesMasterIdLst>
  <p:handoutMasterIdLst>
    <p:handoutMasterId r:id="rId11"/>
  </p:handoutMasterIdLst>
  <p:sldIdLst>
    <p:sldId id="264" r:id="rId2"/>
    <p:sldId id="273" r:id="rId3"/>
    <p:sldId id="267" r:id="rId4"/>
    <p:sldId id="262" r:id="rId5"/>
    <p:sldId id="266" r:id="rId6"/>
    <p:sldId id="260" r:id="rId7"/>
    <p:sldId id="274" r:id="rId8"/>
    <p:sldId id="271"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409"/>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080EE-3C9A-413C-91C7-79F4983A7041}" v="24" dt="2025-11-12T02:07:48.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5737" autoAdjust="0"/>
  </p:normalViewPr>
  <p:slideViewPr>
    <p:cSldViewPr snapToGrid="0">
      <p:cViewPr varScale="1">
        <p:scale>
          <a:sx n="77" d="100"/>
          <a:sy n="77" d="100"/>
        </p:scale>
        <p:origin x="316"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35"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Smith" userId="9da8ec17-0c83-47d0-bf44-dd0b05d5164a" providerId="ADAL" clId="{9E9080EE-3C9A-413C-91C7-79F4983A7041}"/>
    <pc:docChg chg="undo custSel modSld">
      <pc:chgData name="Kenneth Smith" userId="9da8ec17-0c83-47d0-bf44-dd0b05d5164a" providerId="ADAL" clId="{9E9080EE-3C9A-413C-91C7-79F4983A7041}" dt="2025-11-12T02:08:29.533" v="540" actId="1076"/>
      <pc:docMkLst>
        <pc:docMk/>
      </pc:docMkLst>
      <pc:sldChg chg="addSp delSp modSp mod">
        <pc:chgData name="Kenneth Smith" userId="9da8ec17-0c83-47d0-bf44-dd0b05d5164a" providerId="ADAL" clId="{9E9080EE-3C9A-413C-91C7-79F4983A7041}" dt="2025-10-22T13:31:31.035" v="507" actId="1076"/>
        <pc:sldMkLst>
          <pc:docMk/>
          <pc:sldMk cId="3359363655" sldId="260"/>
        </pc:sldMkLst>
        <pc:spChg chg="mod">
          <ac:chgData name="Kenneth Smith" userId="9da8ec17-0c83-47d0-bf44-dd0b05d5164a" providerId="ADAL" clId="{9E9080EE-3C9A-413C-91C7-79F4983A7041}" dt="2025-10-21T18:23:55.252" v="432" actId="20577"/>
          <ac:spMkLst>
            <pc:docMk/>
            <pc:sldMk cId="3359363655" sldId="260"/>
            <ac:spMk id="7" creationId="{FEF45C9A-F407-A338-8B61-28FFACD3C90E}"/>
          </ac:spMkLst>
        </pc:spChg>
        <pc:graphicFrameChg chg="mod">
          <ac:chgData name="Kenneth Smith" userId="9da8ec17-0c83-47d0-bf44-dd0b05d5164a" providerId="ADAL" clId="{9E9080EE-3C9A-413C-91C7-79F4983A7041}" dt="2025-10-22T13:31:31.035" v="507" actId="1076"/>
          <ac:graphicFrameMkLst>
            <pc:docMk/>
            <pc:sldMk cId="3359363655" sldId="260"/>
            <ac:graphicFrameMk id="3" creationId="{1C72FD4A-952F-0EEE-5BA4-44CC546CB7C1}"/>
          </ac:graphicFrameMkLst>
        </pc:graphicFrameChg>
        <pc:picChg chg="del">
          <ac:chgData name="Kenneth Smith" userId="9da8ec17-0c83-47d0-bf44-dd0b05d5164a" providerId="ADAL" clId="{9E9080EE-3C9A-413C-91C7-79F4983A7041}" dt="2025-10-21T18:12:33.054" v="231" actId="478"/>
          <ac:picMkLst>
            <pc:docMk/>
            <pc:sldMk cId="3359363655" sldId="260"/>
            <ac:picMk id="5" creationId="{066A8DE9-B666-1011-6AE3-5F6B982EC87B}"/>
          </ac:picMkLst>
        </pc:picChg>
        <pc:picChg chg="add mod modCrop">
          <ac:chgData name="Kenneth Smith" userId="9da8ec17-0c83-47d0-bf44-dd0b05d5164a" providerId="ADAL" clId="{9E9080EE-3C9A-413C-91C7-79F4983A7041}" dt="2025-10-22T13:25:31.610" v="487" actId="1440"/>
          <ac:picMkLst>
            <pc:docMk/>
            <pc:sldMk cId="3359363655" sldId="260"/>
            <ac:picMk id="6" creationId="{13FA6DE7-121A-456A-4A1E-8DCBADBB2828}"/>
          </ac:picMkLst>
        </pc:picChg>
        <pc:picChg chg="del">
          <ac:chgData name="Kenneth Smith" userId="9da8ec17-0c83-47d0-bf44-dd0b05d5164a" providerId="ADAL" clId="{9E9080EE-3C9A-413C-91C7-79F4983A7041}" dt="2025-10-21T18:01:06.564" v="1" actId="478"/>
          <ac:picMkLst>
            <pc:docMk/>
            <pc:sldMk cId="3359363655" sldId="260"/>
            <ac:picMk id="8" creationId="{B70B5A74-E9F4-8CC1-784F-6981880512AF}"/>
          </ac:picMkLst>
        </pc:picChg>
        <pc:picChg chg="add ord">
          <ac:chgData name="Kenneth Smith" userId="9da8ec17-0c83-47d0-bf44-dd0b05d5164a" providerId="ADAL" clId="{9E9080EE-3C9A-413C-91C7-79F4983A7041}" dt="2025-10-22T13:31:07.036" v="505" actId="167"/>
          <ac:picMkLst>
            <pc:docMk/>
            <pc:sldMk cId="3359363655" sldId="260"/>
            <ac:picMk id="9" creationId="{3D7BFCFD-6AA4-13DE-7315-34E8E7FEB7C6}"/>
          </ac:picMkLst>
        </pc:picChg>
      </pc:sldChg>
      <pc:sldChg chg="addSp delSp mod">
        <pc:chgData name="Kenneth Smith" userId="9da8ec17-0c83-47d0-bf44-dd0b05d5164a" providerId="ADAL" clId="{9E9080EE-3C9A-413C-91C7-79F4983A7041}" dt="2025-10-21T18:12:50.629" v="235"/>
        <pc:sldMkLst>
          <pc:docMk/>
          <pc:sldMk cId="1925361177" sldId="262"/>
        </pc:sldMkLst>
        <pc:picChg chg="del">
          <ac:chgData name="Kenneth Smith" userId="9da8ec17-0c83-47d0-bf44-dd0b05d5164a" providerId="ADAL" clId="{9E9080EE-3C9A-413C-91C7-79F4983A7041}" dt="2025-10-21T18:12:29.334" v="229" actId="478"/>
          <ac:picMkLst>
            <pc:docMk/>
            <pc:sldMk cId="1925361177" sldId="262"/>
            <ac:picMk id="4" creationId="{8BAA8179-1BD8-CF57-5E4B-B9A50FF70E36}"/>
          </ac:picMkLst>
        </pc:picChg>
        <pc:picChg chg="add">
          <ac:chgData name="Kenneth Smith" userId="9da8ec17-0c83-47d0-bf44-dd0b05d5164a" providerId="ADAL" clId="{9E9080EE-3C9A-413C-91C7-79F4983A7041}" dt="2025-10-21T18:12:50.629" v="235"/>
          <ac:picMkLst>
            <pc:docMk/>
            <pc:sldMk cId="1925361177" sldId="262"/>
            <ac:picMk id="5" creationId="{5C11EDDF-EDD9-1BA2-BC3A-8E2AE8130B3A}"/>
          </ac:picMkLst>
        </pc:picChg>
      </pc:sldChg>
      <pc:sldChg chg="addSp delSp modSp mod setBg">
        <pc:chgData name="Kenneth Smith" userId="9da8ec17-0c83-47d0-bf44-dd0b05d5164a" providerId="ADAL" clId="{9E9080EE-3C9A-413C-91C7-79F4983A7041}" dt="2025-11-12T02:08:29.533" v="540" actId="1076"/>
        <pc:sldMkLst>
          <pc:docMk/>
          <pc:sldMk cId="4176301840" sldId="264"/>
        </pc:sldMkLst>
        <pc:picChg chg="add mod ord">
          <ac:chgData name="Kenneth Smith" userId="9da8ec17-0c83-47d0-bf44-dd0b05d5164a" providerId="ADAL" clId="{9E9080EE-3C9A-413C-91C7-79F4983A7041}" dt="2025-10-21T18:04:32.227" v="61" actId="14100"/>
          <ac:picMkLst>
            <pc:docMk/>
            <pc:sldMk cId="4176301840" sldId="264"/>
            <ac:picMk id="2" creationId="{9E65D62E-A4FB-C4AF-E166-6D74DFBCD04D}"/>
          </ac:picMkLst>
        </pc:picChg>
        <pc:picChg chg="add mod ord modCrop">
          <ac:chgData name="Kenneth Smith" userId="9da8ec17-0c83-47d0-bf44-dd0b05d5164a" providerId="ADAL" clId="{9E9080EE-3C9A-413C-91C7-79F4983A7041}" dt="2025-10-21T18:11:20.728" v="222" actId="14100"/>
          <ac:picMkLst>
            <pc:docMk/>
            <pc:sldMk cId="4176301840" sldId="264"/>
            <ac:picMk id="3" creationId="{574BA637-E2CF-F3AD-37CF-04CA82ABDF40}"/>
          </ac:picMkLst>
        </pc:picChg>
        <pc:picChg chg="mod">
          <ac:chgData name="Kenneth Smith" userId="9da8ec17-0c83-47d0-bf44-dd0b05d5164a" providerId="ADAL" clId="{9E9080EE-3C9A-413C-91C7-79F4983A7041}" dt="2025-10-22T13:25:07.426" v="485" actId="1440"/>
          <ac:picMkLst>
            <pc:docMk/>
            <pc:sldMk cId="4176301840" sldId="264"/>
            <ac:picMk id="4" creationId="{FC8FC74E-F7E4-946E-7082-D8BF6080811F}"/>
          </ac:picMkLst>
        </pc:picChg>
        <pc:picChg chg="del">
          <ac:chgData name="Kenneth Smith" userId="9da8ec17-0c83-47d0-bf44-dd0b05d5164a" providerId="ADAL" clId="{9E9080EE-3C9A-413C-91C7-79F4983A7041}" dt="2025-10-21T18:07:44.235" v="196" actId="478"/>
          <ac:picMkLst>
            <pc:docMk/>
            <pc:sldMk cId="4176301840" sldId="264"/>
            <ac:picMk id="5" creationId="{568392FA-61F7-C6F2-1185-DB32D11C94ED}"/>
          </ac:picMkLst>
        </pc:picChg>
        <pc:picChg chg="add mod modCrop">
          <ac:chgData name="Kenneth Smith" userId="9da8ec17-0c83-47d0-bf44-dd0b05d5164a" providerId="ADAL" clId="{9E9080EE-3C9A-413C-91C7-79F4983A7041}" dt="2025-11-12T02:08:29.533" v="540" actId="1076"/>
          <ac:picMkLst>
            <pc:docMk/>
            <pc:sldMk cId="4176301840" sldId="264"/>
            <ac:picMk id="5" creationId="{D227B1C8-3798-5BEC-FCE0-3FD830BC5BD1}"/>
          </ac:picMkLst>
        </pc:picChg>
        <pc:picChg chg="del mod">
          <ac:chgData name="Kenneth Smith" userId="9da8ec17-0c83-47d0-bf44-dd0b05d5164a" providerId="ADAL" clId="{9E9080EE-3C9A-413C-91C7-79F4983A7041}" dt="2025-11-12T02:07:05.607" v="533" actId="478"/>
          <ac:picMkLst>
            <pc:docMk/>
            <pc:sldMk cId="4176301840" sldId="264"/>
            <ac:picMk id="7" creationId="{6F2F407B-016E-1A0A-3A81-0F2DA64AA38E}"/>
          </ac:picMkLst>
        </pc:picChg>
        <pc:picChg chg="del mod">
          <ac:chgData name="Kenneth Smith" userId="9da8ec17-0c83-47d0-bf44-dd0b05d5164a" providerId="ADAL" clId="{9E9080EE-3C9A-413C-91C7-79F4983A7041}" dt="2025-10-21T18:06:17.267" v="155" actId="478"/>
          <ac:picMkLst>
            <pc:docMk/>
            <pc:sldMk cId="4176301840" sldId="264"/>
            <ac:picMk id="9" creationId="{E0E62F32-F33D-469D-0C2C-E3DC2ABE9515}"/>
          </ac:picMkLst>
        </pc:picChg>
        <pc:picChg chg="add mod">
          <ac:chgData name="Kenneth Smith" userId="9da8ec17-0c83-47d0-bf44-dd0b05d5164a" providerId="ADAL" clId="{9E9080EE-3C9A-413C-91C7-79F4983A7041}" dt="2025-10-22T17:49:52.367" v="515" actId="1076"/>
          <ac:picMkLst>
            <pc:docMk/>
            <pc:sldMk cId="4176301840" sldId="264"/>
            <ac:picMk id="10" creationId="{15D6102C-62FF-01BD-CF5E-E5B7F3707605}"/>
          </ac:picMkLst>
        </pc:picChg>
        <pc:picChg chg="add mod">
          <ac:chgData name="Kenneth Smith" userId="9da8ec17-0c83-47d0-bf44-dd0b05d5164a" providerId="ADAL" clId="{9E9080EE-3C9A-413C-91C7-79F4983A7041}" dt="2025-10-21T18:07:51.741" v="198" actId="14100"/>
          <ac:picMkLst>
            <pc:docMk/>
            <pc:sldMk cId="4176301840" sldId="264"/>
            <ac:picMk id="12" creationId="{16B45968-F417-8948-8BC2-E61D03674A00}"/>
          </ac:picMkLst>
        </pc:picChg>
      </pc:sldChg>
      <pc:sldChg chg="addSp delSp modSp mod">
        <pc:chgData name="Kenneth Smith" userId="9da8ec17-0c83-47d0-bf44-dd0b05d5164a" providerId="ADAL" clId="{9E9080EE-3C9A-413C-91C7-79F4983A7041}" dt="2025-10-22T13:24:55.003" v="484" actId="1440"/>
        <pc:sldMkLst>
          <pc:docMk/>
          <pc:sldMk cId="3407026643" sldId="266"/>
        </pc:sldMkLst>
        <pc:picChg chg="del">
          <ac:chgData name="Kenneth Smith" userId="9da8ec17-0c83-47d0-bf44-dd0b05d5164a" providerId="ADAL" clId="{9E9080EE-3C9A-413C-91C7-79F4983A7041}" dt="2025-10-21T18:12:31.468" v="230" actId="478"/>
          <ac:picMkLst>
            <pc:docMk/>
            <pc:sldMk cId="3407026643" sldId="266"/>
            <ac:picMk id="4" creationId="{9CDAF8B7-18EE-2B7F-5FEB-010C640AACCF}"/>
          </ac:picMkLst>
        </pc:picChg>
        <pc:picChg chg="add ord">
          <ac:chgData name="Kenneth Smith" userId="9da8ec17-0c83-47d0-bf44-dd0b05d5164a" providerId="ADAL" clId="{9E9080EE-3C9A-413C-91C7-79F4983A7041}" dt="2025-10-22T13:23:16.372" v="483" actId="167"/>
          <ac:picMkLst>
            <pc:docMk/>
            <pc:sldMk cId="3407026643" sldId="266"/>
            <ac:picMk id="5" creationId="{748AFEF5-7E3B-EFBD-69DB-33223D767AE1}"/>
          </ac:picMkLst>
        </pc:picChg>
        <pc:picChg chg="mod">
          <ac:chgData name="Kenneth Smith" userId="9da8ec17-0c83-47d0-bf44-dd0b05d5164a" providerId="ADAL" clId="{9E9080EE-3C9A-413C-91C7-79F4983A7041}" dt="2025-10-22T13:24:55.003" v="484" actId="1440"/>
          <ac:picMkLst>
            <pc:docMk/>
            <pc:sldMk cId="3407026643" sldId="266"/>
            <ac:picMk id="6" creationId="{2D5A50C1-CC6F-EDB4-0AD3-1DEFAB141F1C}"/>
          </ac:picMkLst>
        </pc:picChg>
      </pc:sldChg>
      <pc:sldChg chg="addSp delSp modSp mod">
        <pc:chgData name="Kenneth Smith" userId="9da8ec17-0c83-47d0-bf44-dd0b05d5164a" providerId="ADAL" clId="{9E9080EE-3C9A-413C-91C7-79F4983A7041}" dt="2025-10-22T17:53:25.242" v="532" actId="339"/>
        <pc:sldMkLst>
          <pc:docMk/>
          <pc:sldMk cId="3632534321" sldId="267"/>
        </pc:sldMkLst>
        <pc:spChg chg="mod">
          <ac:chgData name="Kenneth Smith" userId="9da8ec17-0c83-47d0-bf44-dd0b05d5164a" providerId="ADAL" clId="{9E9080EE-3C9A-413C-91C7-79F4983A7041}" dt="2025-10-22T17:51:49.115" v="524" actId="14100"/>
          <ac:spMkLst>
            <pc:docMk/>
            <pc:sldMk cId="3632534321" sldId="267"/>
            <ac:spMk id="3" creationId="{B3F6ECF5-1668-828A-29AC-ABA6B2E05CC8}"/>
          </ac:spMkLst>
        </pc:spChg>
        <pc:spChg chg="add mod">
          <ac:chgData name="Kenneth Smith" userId="9da8ec17-0c83-47d0-bf44-dd0b05d5164a" providerId="ADAL" clId="{9E9080EE-3C9A-413C-91C7-79F4983A7041}" dt="2025-10-22T17:53:25.242" v="532" actId="339"/>
          <ac:spMkLst>
            <pc:docMk/>
            <pc:sldMk cId="3632534321" sldId="267"/>
            <ac:spMk id="7" creationId="{7BA06C4B-3C25-AE88-1A11-51822DE89FEB}"/>
          </ac:spMkLst>
        </pc:spChg>
        <pc:picChg chg="add ord">
          <ac:chgData name="Kenneth Smith" userId="9da8ec17-0c83-47d0-bf44-dd0b05d5164a" providerId="ADAL" clId="{9E9080EE-3C9A-413C-91C7-79F4983A7041}" dt="2025-10-22T17:51:20.474" v="517" actId="167"/>
          <ac:picMkLst>
            <pc:docMk/>
            <pc:sldMk cId="3632534321" sldId="267"/>
            <ac:picMk id="5" creationId="{325E401D-F545-07DC-23E8-3106C8F4A493}"/>
          </ac:picMkLst>
        </pc:picChg>
        <pc:picChg chg="del">
          <ac:chgData name="Kenneth Smith" userId="9da8ec17-0c83-47d0-bf44-dd0b05d5164a" providerId="ADAL" clId="{9E9080EE-3C9A-413C-91C7-79F4983A7041}" dt="2025-10-21T18:12:27.277" v="228" actId="478"/>
          <ac:picMkLst>
            <pc:docMk/>
            <pc:sldMk cId="3632534321" sldId="267"/>
            <ac:picMk id="7" creationId="{1F791014-7F07-3792-CB54-F7BBEE0E4FEC}"/>
          </ac:picMkLst>
        </pc:picChg>
      </pc:sldChg>
      <pc:sldChg chg="addSp delSp modSp mod">
        <pc:chgData name="Kenneth Smith" userId="9da8ec17-0c83-47d0-bf44-dd0b05d5164a" providerId="ADAL" clId="{9E9080EE-3C9A-413C-91C7-79F4983A7041}" dt="2025-10-22T13:26:25.091" v="491" actId="1440"/>
        <pc:sldMkLst>
          <pc:docMk/>
          <pc:sldMk cId="2402439836" sldId="271"/>
        </pc:sldMkLst>
        <pc:picChg chg="del">
          <ac:chgData name="Kenneth Smith" userId="9da8ec17-0c83-47d0-bf44-dd0b05d5164a" providerId="ADAL" clId="{9E9080EE-3C9A-413C-91C7-79F4983A7041}" dt="2025-10-21T18:12:36.434" v="233" actId="478"/>
          <ac:picMkLst>
            <pc:docMk/>
            <pc:sldMk cId="2402439836" sldId="271"/>
            <ac:picMk id="4" creationId="{718A0C78-A413-FC58-24B6-823106D49045}"/>
          </ac:picMkLst>
        </pc:picChg>
        <pc:picChg chg="mod">
          <ac:chgData name="Kenneth Smith" userId="9da8ec17-0c83-47d0-bf44-dd0b05d5164a" providerId="ADAL" clId="{9E9080EE-3C9A-413C-91C7-79F4983A7041}" dt="2025-10-22T13:26:25.091" v="491" actId="1440"/>
          <ac:picMkLst>
            <pc:docMk/>
            <pc:sldMk cId="2402439836" sldId="271"/>
            <ac:picMk id="5" creationId="{FB0A9A79-0BDB-F60E-A394-35F3EB9F2488}"/>
          </ac:picMkLst>
        </pc:picChg>
        <pc:picChg chg="add ord">
          <ac:chgData name="Kenneth Smith" userId="9da8ec17-0c83-47d0-bf44-dd0b05d5164a" providerId="ADAL" clId="{9E9080EE-3C9A-413C-91C7-79F4983A7041}" dt="2025-10-22T13:26:19.513" v="490" actId="167"/>
          <ac:picMkLst>
            <pc:docMk/>
            <pc:sldMk cId="2402439836" sldId="271"/>
            <ac:picMk id="7" creationId="{8E87E43D-FFF0-D944-3F6F-51BD1DD5C24B}"/>
          </ac:picMkLst>
        </pc:picChg>
      </pc:sldChg>
      <pc:sldChg chg="addSp delSp modSp mod">
        <pc:chgData name="Kenneth Smith" userId="9da8ec17-0c83-47d0-bf44-dd0b05d5164a" providerId="ADAL" clId="{9E9080EE-3C9A-413C-91C7-79F4983A7041}" dt="2025-10-22T17:51:05.009" v="516" actId="14100"/>
        <pc:sldMkLst>
          <pc:docMk/>
          <pc:sldMk cId="4058112429" sldId="273"/>
        </pc:sldMkLst>
        <pc:spChg chg="mod">
          <ac:chgData name="Kenneth Smith" userId="9da8ec17-0c83-47d0-bf44-dd0b05d5164a" providerId="ADAL" clId="{9E9080EE-3C9A-413C-91C7-79F4983A7041}" dt="2025-10-22T17:51:05.009" v="516" actId="14100"/>
          <ac:spMkLst>
            <pc:docMk/>
            <pc:sldMk cId="4058112429" sldId="273"/>
            <ac:spMk id="3" creationId="{333161FF-0C15-1371-E5C4-6C54A352C01A}"/>
          </ac:spMkLst>
        </pc:spChg>
        <pc:spChg chg="mod">
          <ac:chgData name="Kenneth Smith" userId="9da8ec17-0c83-47d0-bf44-dd0b05d5164a" providerId="ADAL" clId="{9E9080EE-3C9A-413C-91C7-79F4983A7041}" dt="2025-10-21T18:16:33.096" v="282" actId="1076"/>
          <ac:spMkLst>
            <pc:docMk/>
            <pc:sldMk cId="4058112429" sldId="273"/>
            <ac:spMk id="7" creationId="{6E0F86C6-F320-AB1B-2F54-64977D199632}"/>
          </ac:spMkLst>
        </pc:spChg>
        <pc:picChg chg="del">
          <ac:chgData name="Kenneth Smith" userId="9da8ec17-0c83-47d0-bf44-dd0b05d5164a" providerId="ADAL" clId="{9E9080EE-3C9A-413C-91C7-79F4983A7041}" dt="2025-10-21T18:12:05.341" v="225" actId="478"/>
          <ac:picMkLst>
            <pc:docMk/>
            <pc:sldMk cId="4058112429" sldId="273"/>
            <ac:picMk id="4" creationId="{857F281D-6ADF-6E59-9278-EB6F3108E845}"/>
          </ac:picMkLst>
        </pc:picChg>
        <pc:picChg chg="add mod">
          <ac:chgData name="Kenneth Smith" userId="9da8ec17-0c83-47d0-bf44-dd0b05d5164a" providerId="ADAL" clId="{9E9080EE-3C9A-413C-91C7-79F4983A7041}" dt="2025-10-22T13:27:05.169" v="493" actId="1076"/>
          <ac:picMkLst>
            <pc:docMk/>
            <pc:sldMk cId="4058112429" sldId="273"/>
            <ac:picMk id="6" creationId="{7787E3D0-C0EA-9F89-F18C-472CCB0633EF}"/>
          </ac:picMkLst>
        </pc:picChg>
        <pc:picChg chg="del">
          <ac:chgData name="Kenneth Smith" userId="9da8ec17-0c83-47d0-bf44-dd0b05d5164a" providerId="ADAL" clId="{9E9080EE-3C9A-413C-91C7-79F4983A7041}" dt="2025-10-21T18:10:01.225" v="214" actId="478"/>
          <ac:picMkLst>
            <pc:docMk/>
            <pc:sldMk cId="4058112429" sldId="273"/>
            <ac:picMk id="8" creationId="{98F95B7E-71D7-DBFB-97F3-ADEFDEBC10EB}"/>
          </ac:picMkLst>
        </pc:picChg>
        <pc:picChg chg="add mod ord">
          <ac:chgData name="Kenneth Smith" userId="9da8ec17-0c83-47d0-bf44-dd0b05d5164a" providerId="ADAL" clId="{9E9080EE-3C9A-413C-91C7-79F4983A7041}" dt="2025-10-21T18:16:47.089" v="285" actId="1076"/>
          <ac:picMkLst>
            <pc:docMk/>
            <pc:sldMk cId="4058112429" sldId="273"/>
            <ac:picMk id="9" creationId="{A70A69B0-5174-81E0-58CC-D7E6FB861C66}"/>
          </ac:picMkLst>
        </pc:picChg>
        <pc:picChg chg="add mod">
          <ac:chgData name="Kenneth Smith" userId="9da8ec17-0c83-47d0-bf44-dd0b05d5164a" providerId="ADAL" clId="{9E9080EE-3C9A-413C-91C7-79F4983A7041}" dt="2025-10-21T18:12:18.647" v="227" actId="1076"/>
          <ac:picMkLst>
            <pc:docMk/>
            <pc:sldMk cId="4058112429" sldId="273"/>
            <ac:picMk id="10" creationId="{20B0D0C4-BD9D-BB6E-1211-9058AED2D879}"/>
          </ac:picMkLst>
        </pc:picChg>
        <pc:picChg chg="add del mod">
          <ac:chgData name="Kenneth Smith" userId="9da8ec17-0c83-47d0-bf44-dd0b05d5164a" providerId="ADAL" clId="{9E9080EE-3C9A-413C-91C7-79F4983A7041}" dt="2025-10-22T17:47:07.106" v="509" actId="478"/>
          <ac:picMkLst>
            <pc:docMk/>
            <pc:sldMk cId="4058112429" sldId="273"/>
            <ac:picMk id="12" creationId="{53278CC2-2C97-E76C-7154-9000BD4C2F31}"/>
          </ac:picMkLst>
        </pc:picChg>
        <pc:picChg chg="add mod modCrop">
          <ac:chgData name="Kenneth Smith" userId="9da8ec17-0c83-47d0-bf44-dd0b05d5164a" providerId="ADAL" clId="{9E9080EE-3C9A-413C-91C7-79F4983A7041}" dt="2025-10-22T13:25:18.924" v="486" actId="1440"/>
          <ac:picMkLst>
            <pc:docMk/>
            <pc:sldMk cId="4058112429" sldId="273"/>
            <ac:picMk id="14" creationId="{671EFD5B-6C76-0A82-3C0C-CCB3A9312719}"/>
          </ac:picMkLst>
        </pc:picChg>
        <pc:picChg chg="add mod">
          <ac:chgData name="Kenneth Smith" userId="9da8ec17-0c83-47d0-bf44-dd0b05d5164a" providerId="ADAL" clId="{9E9080EE-3C9A-413C-91C7-79F4983A7041}" dt="2025-10-22T17:47:25.327" v="512" actId="1076"/>
          <ac:picMkLst>
            <pc:docMk/>
            <pc:sldMk cId="4058112429" sldId="273"/>
            <ac:picMk id="15" creationId="{F9D95CE0-FF46-09CC-381E-182BB9036D92}"/>
          </ac:picMkLst>
        </pc:picChg>
      </pc:sldChg>
      <pc:sldChg chg="addSp delSp modSp mod">
        <pc:chgData name="Kenneth Smith" userId="9da8ec17-0c83-47d0-bf44-dd0b05d5164a" providerId="ADAL" clId="{9E9080EE-3C9A-413C-91C7-79F4983A7041}" dt="2025-10-22T13:26:10.334" v="489" actId="339"/>
        <pc:sldMkLst>
          <pc:docMk/>
          <pc:sldMk cId="294539855" sldId="274"/>
        </pc:sldMkLst>
        <pc:graphicFrameChg chg="mod">
          <ac:chgData name="Kenneth Smith" userId="9da8ec17-0c83-47d0-bf44-dd0b05d5164a" providerId="ADAL" clId="{9E9080EE-3C9A-413C-91C7-79F4983A7041}" dt="2025-10-22T13:26:10.334" v="489" actId="339"/>
          <ac:graphicFrameMkLst>
            <pc:docMk/>
            <pc:sldMk cId="294539855" sldId="274"/>
            <ac:graphicFrameMk id="5" creationId="{E13DEF8C-AB5A-87DF-10D6-8C5B92BEE672}"/>
          </ac:graphicFrameMkLst>
        </pc:graphicFrameChg>
        <pc:picChg chg="del">
          <ac:chgData name="Kenneth Smith" userId="9da8ec17-0c83-47d0-bf44-dd0b05d5164a" providerId="ADAL" clId="{9E9080EE-3C9A-413C-91C7-79F4983A7041}" dt="2025-10-21T18:12:34.816" v="232" actId="478"/>
          <ac:picMkLst>
            <pc:docMk/>
            <pc:sldMk cId="294539855" sldId="274"/>
            <ac:picMk id="4" creationId="{A2D13832-6991-2F14-F289-2E71F43954C0}"/>
          </ac:picMkLst>
        </pc:picChg>
        <pc:picChg chg="add ord">
          <ac:chgData name="Kenneth Smith" userId="9da8ec17-0c83-47d0-bf44-dd0b05d5164a" providerId="ADAL" clId="{9E9080EE-3C9A-413C-91C7-79F4983A7041}" dt="2025-10-22T13:25:42.625" v="488" actId="167"/>
          <ac:picMkLst>
            <pc:docMk/>
            <pc:sldMk cId="294539855" sldId="274"/>
            <ac:picMk id="6" creationId="{ACC827C8-D0E8-EBF8-C825-4C8FCCA5638A}"/>
          </ac:picMkLst>
        </pc:pic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Sheet1!$A$2:$A$11</cx:f>
        <cx:lvl ptCount="10">
          <cx:pt idx="0">United Way</cx:pt>
          <cx:pt idx="1">Popcorn</cx:pt>
          <cx:pt idx="2">Special Events</cx:pt>
          <cx:pt idx="3">LHC Fee</cx:pt>
          <cx:pt idx="4">Activities</cx:pt>
          <cx:pt idx="5">Scouting 365</cx:pt>
          <cx:pt idx="6">Rent &amp; Other</cx:pt>
          <cx:pt idx="7">Foundations</cx:pt>
          <cx:pt idx="8">Investment Income</cx:pt>
          <cx:pt idx="9">Camping Revenue</cx:pt>
        </cx:lvl>
      </cx:strDim>
      <cx:numDim type="size">
        <cx:f>Sheet1!$B$2:$B$11</cx:f>
        <cx:lvl ptCount="10" formatCode="0.0%">
          <cx:pt idx="0">0.017000000000000001</cx:pt>
          <cx:pt idx="1">0.039</cx:pt>
          <cx:pt idx="2">0.058000000000000003</cx:pt>
          <cx:pt idx="3">0.055</cx:pt>
          <cx:pt idx="4">0.047</cx:pt>
          <cx:pt idx="5">0.060999999999999999</cx:pt>
          <cx:pt idx="6">0.048000000000000001</cx:pt>
          <cx:pt idx="7">0.127</cx:pt>
          <cx:pt idx="8">0.14399999999999999</cx:pt>
          <cx:pt idx="9">0.40300000000000002</cx:pt>
        </cx:lvl>
      </cx:numDim>
    </cx:data>
  </cx:chartData>
  <cx:chart>
    <cx:title pos="t" align="ctr" overlay="0">
      <cx:tx>
        <cx:txData>
          <cx:v>Council Income</cx:v>
        </cx:txData>
      </cx:tx>
      <cx:txPr>
        <a:bodyPr spcFirstLastPara="1" vertOverflow="ellipsis" horzOverflow="overflow" wrap="square" lIns="0" tIns="0" rIns="0" bIns="0" anchor="ctr" anchorCtr="1"/>
        <a:lstStyle/>
        <a:p>
          <a:pPr algn="ctr" rtl="0">
            <a:defRPr/>
          </a:pPr>
          <a:r>
            <a:rPr lang="en-US" sz="2200" b="1" i="0" u="none" strike="noStrike" baseline="0" dirty="0">
              <a:solidFill>
                <a:schemeClr val="accent1"/>
              </a:solidFill>
              <a:latin typeface="Trebuchet MS" panose="020B0603020202020204"/>
            </a:rPr>
            <a:t>Council Income</a:t>
          </a:r>
        </a:p>
      </cx:txPr>
    </cx:title>
    <cx:plotArea>
      <cx:plotAreaRegion>
        <cx:series layoutId="sunburst" uniqueId="{A4ED023D-BF5B-4BD7-83BC-AAA491718FAF}">
          <cx:dataLabels pos="ctr">
            <cx:visibility seriesName="0" categoryName="1" value="0"/>
          </cx:dataLabels>
          <cx:dataId val="0"/>
        </cx:series>
      </cx:plotAreaRegion>
    </cx:plotArea>
    <cx:legend pos="b" align="ctr" overlay="0">
      <cx:txPr>
        <a:bodyPr spcFirstLastPara="1" vertOverflow="ellipsis" horzOverflow="overflow" wrap="square" lIns="0" tIns="0" rIns="0" bIns="0" anchor="ctr" anchorCtr="1"/>
        <a:lstStyle/>
        <a:p>
          <a:pPr algn="ctr" rtl="0">
            <a:defRPr/>
          </a:pPr>
          <a:endParaRPr lang="en-US" sz="1300" b="0" i="0" u="none" strike="noStrike" baseline="0">
            <a:solidFill>
              <a:prstClr val="black">
                <a:lumMod val="65000"/>
                <a:lumOff val="35000"/>
              </a:prstClr>
            </a:solidFill>
            <a:latin typeface="Trebuchet MS" panose="020B0603020202020204"/>
          </a:endParaRPr>
        </a:p>
      </cx:txPr>
    </cx:legend>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8">
  <cs:axisTitle>
    <cs:lnRef idx="0"/>
    <cs:fillRef idx="0"/>
    <cs:effectRef idx="0"/>
    <cs:fontRef idx="minor">
      <a:schemeClr val="dk1">
        <a:lumMod val="65000"/>
        <a:lumOff val="35000"/>
      </a:schemeClr>
    </cs:fontRef>
    <cs:defRPr sz="1197"/>
  </cs:axisTitle>
  <cs:categoryAxis>
    <cs:lnRef idx="0"/>
    <cs:fillRef idx="0"/>
    <cs:effectRef idx="0"/>
    <cs:fontRef idx="minor">
      <a:schemeClr val="dk1">
        <a:lumMod val="65000"/>
        <a:lumOff val="35000"/>
      </a:schemeClr>
    </cs:fontRef>
    <cs:defRPr sz="1197"/>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cs:chartArea>
  <cs:dataLabel>
    <cs:lnRef idx="0"/>
    <cs:fillRef idx="0"/>
    <cs:effectRef idx="0"/>
    <cs:fontRef idx="minor">
      <a:schemeClr val="lt1"/>
    </cs:fontRef>
    <cs:defRPr sz="1197" b="1"/>
    <cs:bodyPr lIns="38100" tIns="19050" rIns="38100" bIns="19050">
      <a:spAutoFit/>
    </cs:bodyPr>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w="9525">
        <a:solidFill>
          <a:schemeClr val="lt1"/>
        </a:solidFill>
      </a:ln>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65000"/>
        <a:lumOff val="35000"/>
      </a:schemeClr>
    </cs:fontRef>
    <cs:defRPr sz="2200" b="1"/>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defRPr sz="1197"/>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77B7B-0392-410C-A2D6-071AED811DC7}" type="doc">
      <dgm:prSet loTypeId="urn:microsoft.com/office/officeart/2005/8/layout/hList7" loCatId="list" qsTypeId="urn:microsoft.com/office/officeart/2005/8/quickstyle/3d1" qsCatId="3D" csTypeId="urn:microsoft.com/office/officeart/2005/8/colors/accent1_2" csCatId="accent1" phldr="1"/>
      <dgm:spPr/>
      <dgm:t>
        <a:bodyPr/>
        <a:lstStyle/>
        <a:p>
          <a:endParaRPr lang="en-US"/>
        </a:p>
      </dgm:t>
    </dgm:pt>
    <dgm:pt modelId="{286AC1BF-DE09-4D5E-9AAF-BCFDA48DEA16}">
      <dgm:prSet/>
      <dgm:spPr/>
      <dgm:t>
        <a:bodyPr/>
        <a:lstStyle/>
        <a:p>
          <a:r>
            <a:rPr lang="en-US" b="1" i="0" dirty="0">
              <a:latin typeface="Arial" panose="020B0604020202020204" pitchFamily="34" charset="0"/>
              <a:ea typeface="Roboto Slab" pitchFamily="2" charset="0"/>
              <a:cs typeface="Arial" panose="020B0604020202020204" pitchFamily="34" charset="0"/>
            </a:rPr>
            <a:t>Over 50 units provided over 1,650 hours in the Scouting for Food program, collecting 13,229 pounds of food</a:t>
          </a:r>
          <a:endParaRPr lang="en-US" b="1" dirty="0">
            <a:latin typeface="Arial" panose="020B0604020202020204" pitchFamily="34" charset="0"/>
            <a:ea typeface="Roboto Slab" pitchFamily="2" charset="0"/>
            <a:cs typeface="Arial" panose="020B0604020202020204" pitchFamily="34" charset="0"/>
          </a:endParaRPr>
        </a:p>
      </dgm:t>
    </dgm:pt>
    <dgm:pt modelId="{F78A3A1A-EE2A-4589-91AE-097215B70DA9}" type="parTrans" cxnId="{7CE0EA96-CEF0-49E8-85F5-16EE8653153D}">
      <dgm:prSet/>
      <dgm:spPr/>
      <dgm:t>
        <a:bodyPr/>
        <a:lstStyle/>
        <a:p>
          <a:endParaRPr lang="en-US"/>
        </a:p>
      </dgm:t>
    </dgm:pt>
    <dgm:pt modelId="{DFD943CC-80A0-41EA-95C9-77FCB142A8B2}" type="sibTrans" cxnId="{7CE0EA96-CEF0-49E8-85F5-16EE8653153D}">
      <dgm:prSet/>
      <dgm:spPr/>
      <dgm:t>
        <a:bodyPr/>
        <a:lstStyle/>
        <a:p>
          <a:endParaRPr lang="en-US"/>
        </a:p>
      </dgm:t>
    </dgm:pt>
    <dgm:pt modelId="{1C28B888-20D3-4A57-A781-35F0BEABD2F3}">
      <dgm:prSet/>
      <dgm:spPr/>
      <dgm:t>
        <a:bodyPr/>
        <a:lstStyle/>
        <a:p>
          <a:r>
            <a:rPr lang="en-US" b="1" i="0" dirty="0">
              <a:latin typeface="Arial" panose="020B0604020202020204" pitchFamily="34" charset="0"/>
              <a:ea typeface="Roboto Slab" pitchFamily="2" charset="0"/>
              <a:cs typeface="Arial" panose="020B0604020202020204" pitchFamily="34" charset="0"/>
            </a:rPr>
            <a:t>Our Scouts provided over 2,925 hours supporting Veterans and 2,300 hours on conservation projects</a:t>
          </a:r>
          <a:endParaRPr lang="en-US" b="1" dirty="0">
            <a:latin typeface="Arial" panose="020B0604020202020204" pitchFamily="34" charset="0"/>
            <a:ea typeface="Roboto Slab" pitchFamily="2" charset="0"/>
            <a:cs typeface="Arial" panose="020B0604020202020204" pitchFamily="34" charset="0"/>
          </a:endParaRPr>
        </a:p>
      </dgm:t>
    </dgm:pt>
    <dgm:pt modelId="{9858C8E0-BB51-440F-BB7A-3F25278429B5}" type="parTrans" cxnId="{2488351E-C618-421D-93EF-887199A1A4ED}">
      <dgm:prSet/>
      <dgm:spPr/>
      <dgm:t>
        <a:bodyPr/>
        <a:lstStyle/>
        <a:p>
          <a:endParaRPr lang="en-US"/>
        </a:p>
      </dgm:t>
    </dgm:pt>
    <dgm:pt modelId="{9D735D04-0BF6-49C5-996C-6B011CB1ED10}" type="sibTrans" cxnId="{2488351E-C618-421D-93EF-887199A1A4ED}">
      <dgm:prSet/>
      <dgm:spPr/>
      <dgm:t>
        <a:bodyPr/>
        <a:lstStyle/>
        <a:p>
          <a:endParaRPr lang="en-US"/>
        </a:p>
      </dgm:t>
    </dgm:pt>
    <dgm:pt modelId="{A99C2C3D-9ED7-4713-9A96-3E0492324109}">
      <dgm:prSet/>
      <dgm:spPr/>
      <dgm:t>
        <a:bodyPr/>
        <a:lstStyle/>
        <a:p>
          <a:r>
            <a:rPr lang="en-US" b="1" i="0" dirty="0">
              <a:latin typeface="Arial" panose="020B0604020202020204" pitchFamily="34" charset="0"/>
              <a:ea typeface="Roboto Slab" pitchFamily="2" charset="0"/>
              <a:cs typeface="Arial" panose="020B0604020202020204" pitchFamily="34" charset="0"/>
            </a:rPr>
            <a:t>The average number of Community Service Hours this past year was </a:t>
          </a:r>
          <a:r>
            <a:rPr lang="en-US" b="1" i="0" u="sng" dirty="0">
              <a:latin typeface="Arial" panose="020B0604020202020204" pitchFamily="34" charset="0"/>
              <a:ea typeface="Roboto Slab" pitchFamily="2" charset="0"/>
              <a:cs typeface="Arial" panose="020B0604020202020204" pitchFamily="34" charset="0"/>
            </a:rPr>
            <a:t>4.35 hours per Scout </a:t>
          </a:r>
          <a:endParaRPr lang="en-US" b="1" u="sng" dirty="0">
            <a:latin typeface="Arial" panose="020B0604020202020204" pitchFamily="34" charset="0"/>
            <a:ea typeface="Roboto Slab" pitchFamily="2" charset="0"/>
            <a:cs typeface="Arial" panose="020B0604020202020204" pitchFamily="34" charset="0"/>
          </a:endParaRPr>
        </a:p>
      </dgm:t>
    </dgm:pt>
    <dgm:pt modelId="{637FAAFF-61E4-428A-91F3-F6ED441BEBA7}" type="parTrans" cxnId="{E6E53FEF-364E-4598-B3C1-71152393192E}">
      <dgm:prSet/>
      <dgm:spPr/>
      <dgm:t>
        <a:bodyPr/>
        <a:lstStyle/>
        <a:p>
          <a:endParaRPr lang="en-US"/>
        </a:p>
      </dgm:t>
    </dgm:pt>
    <dgm:pt modelId="{B90934BB-17F6-498B-BE0F-E7689660F282}" type="sibTrans" cxnId="{E6E53FEF-364E-4598-B3C1-71152393192E}">
      <dgm:prSet/>
      <dgm:spPr/>
      <dgm:t>
        <a:bodyPr/>
        <a:lstStyle/>
        <a:p>
          <a:endParaRPr lang="en-US"/>
        </a:p>
      </dgm:t>
    </dgm:pt>
    <dgm:pt modelId="{96139160-62D3-427B-B605-BAAFA3971C25}">
      <dgm:prSet/>
      <dgm:spPr/>
      <dgm:t>
        <a:bodyPr/>
        <a:lstStyle/>
        <a:p>
          <a:pPr algn="ctr"/>
          <a:r>
            <a:rPr lang="en-US" b="1" i="0" u="none" dirty="0">
              <a:latin typeface="Arial" panose="020B0604020202020204" pitchFamily="34" charset="0"/>
              <a:ea typeface="Roboto Slab" pitchFamily="2" charset="0"/>
              <a:cs typeface="Arial" panose="020B0604020202020204" pitchFamily="34" charset="0"/>
            </a:rPr>
            <a:t>218</a:t>
          </a:r>
          <a:r>
            <a:rPr lang="en-US" b="1" i="0" dirty="0">
              <a:latin typeface="Arial" panose="020B0604020202020204" pitchFamily="34" charset="0"/>
              <a:ea typeface="Roboto Slab" pitchFamily="2" charset="0"/>
              <a:cs typeface="Arial" panose="020B0604020202020204" pitchFamily="34" charset="0"/>
            </a:rPr>
            <a:t> Eagle Scouts had over 35,000 hours of service to their communities through their Eagle Projects</a:t>
          </a:r>
          <a:endParaRPr lang="en-US" b="1" dirty="0">
            <a:latin typeface="Arial" panose="020B0604020202020204" pitchFamily="34" charset="0"/>
            <a:ea typeface="Roboto Slab" pitchFamily="2" charset="0"/>
            <a:cs typeface="Arial" panose="020B0604020202020204" pitchFamily="34" charset="0"/>
          </a:endParaRPr>
        </a:p>
      </dgm:t>
    </dgm:pt>
    <dgm:pt modelId="{6D83C920-4F81-456B-9026-B9E02FF4B471}" type="parTrans" cxnId="{5A8FA449-1DA8-4830-924C-BB44F8F83915}">
      <dgm:prSet/>
      <dgm:spPr/>
      <dgm:t>
        <a:bodyPr/>
        <a:lstStyle/>
        <a:p>
          <a:endParaRPr lang="en-US"/>
        </a:p>
      </dgm:t>
    </dgm:pt>
    <dgm:pt modelId="{9C6FEE4C-34AD-4BE4-B476-DEA3F3AA6111}" type="sibTrans" cxnId="{5A8FA449-1DA8-4830-924C-BB44F8F83915}">
      <dgm:prSet/>
      <dgm:spPr/>
      <dgm:t>
        <a:bodyPr/>
        <a:lstStyle/>
        <a:p>
          <a:endParaRPr lang="en-US"/>
        </a:p>
      </dgm:t>
    </dgm:pt>
    <dgm:pt modelId="{92DC0F2A-109D-40E0-8070-F11E6EE97F68}" type="pres">
      <dgm:prSet presAssocID="{3D977B7B-0392-410C-A2D6-071AED811DC7}" presName="Name0" presStyleCnt="0">
        <dgm:presLayoutVars>
          <dgm:dir/>
          <dgm:resizeHandles val="exact"/>
        </dgm:presLayoutVars>
      </dgm:prSet>
      <dgm:spPr/>
    </dgm:pt>
    <dgm:pt modelId="{CAA899A8-3C2D-45CC-9F8A-88172945FF6F}" type="pres">
      <dgm:prSet presAssocID="{3D977B7B-0392-410C-A2D6-071AED811DC7}" presName="fgShape" presStyleLbl="fgShp" presStyleIdx="0" presStyleCnt="1"/>
      <dgm:spPr/>
    </dgm:pt>
    <dgm:pt modelId="{AD2D6C23-EB3B-4FA4-BF21-6AC5ED1B2C8C}" type="pres">
      <dgm:prSet presAssocID="{3D977B7B-0392-410C-A2D6-071AED811DC7}" presName="linComp" presStyleCnt="0"/>
      <dgm:spPr/>
    </dgm:pt>
    <dgm:pt modelId="{ED971533-CF99-434F-A9A2-11485DC46864}" type="pres">
      <dgm:prSet presAssocID="{286AC1BF-DE09-4D5E-9AAF-BCFDA48DEA16}" presName="compNode" presStyleCnt="0"/>
      <dgm:spPr/>
    </dgm:pt>
    <dgm:pt modelId="{D4779520-6072-4390-816E-EB6948BD5BA9}" type="pres">
      <dgm:prSet presAssocID="{286AC1BF-DE09-4D5E-9AAF-BCFDA48DEA16}" presName="bkgdShape" presStyleLbl="node1" presStyleIdx="0" presStyleCnt="4"/>
      <dgm:spPr/>
    </dgm:pt>
    <dgm:pt modelId="{A588724A-B9DB-4342-A973-947E157F2E77}" type="pres">
      <dgm:prSet presAssocID="{286AC1BF-DE09-4D5E-9AAF-BCFDA48DEA16}" presName="nodeTx" presStyleLbl="node1" presStyleIdx="0" presStyleCnt="4">
        <dgm:presLayoutVars>
          <dgm:bulletEnabled val="1"/>
        </dgm:presLayoutVars>
      </dgm:prSet>
      <dgm:spPr/>
    </dgm:pt>
    <dgm:pt modelId="{D7069056-F6D2-4165-8424-FF7D74A737C0}" type="pres">
      <dgm:prSet presAssocID="{286AC1BF-DE09-4D5E-9AAF-BCFDA48DEA16}" presName="invisiNode" presStyleLbl="node1" presStyleIdx="0" presStyleCnt="4"/>
      <dgm:spPr/>
    </dgm:pt>
    <dgm:pt modelId="{676207E6-3479-4AFA-824F-5334938D2239}" type="pres">
      <dgm:prSet presAssocID="{286AC1BF-DE09-4D5E-9AAF-BCFDA48DEA16}" presName="imagNode" presStyleLbl="fgImgPlace1" presStyleIdx="0" presStyleCnt="4"/>
      <dgm:spPr>
        <a:blipFill rotWithShape="1">
          <a:blip xmlns:r="http://schemas.openxmlformats.org/officeDocument/2006/relationships" r:embed="rId1"/>
          <a:srcRect/>
          <a:stretch>
            <a:fillRect/>
          </a:stretch>
        </a:blipFill>
      </dgm:spPr>
    </dgm:pt>
    <dgm:pt modelId="{AFBE3418-D223-45F8-8B7B-878590B679BF}" type="pres">
      <dgm:prSet presAssocID="{DFD943CC-80A0-41EA-95C9-77FCB142A8B2}" presName="sibTrans" presStyleLbl="sibTrans2D1" presStyleIdx="0" presStyleCnt="0"/>
      <dgm:spPr/>
    </dgm:pt>
    <dgm:pt modelId="{BB7D7570-03EC-4209-9679-A45D177BD457}" type="pres">
      <dgm:prSet presAssocID="{1C28B888-20D3-4A57-A781-35F0BEABD2F3}" presName="compNode" presStyleCnt="0"/>
      <dgm:spPr/>
    </dgm:pt>
    <dgm:pt modelId="{124E5262-7E9A-49FF-8015-8DBE48015DC6}" type="pres">
      <dgm:prSet presAssocID="{1C28B888-20D3-4A57-A781-35F0BEABD2F3}" presName="bkgdShape" presStyleLbl="node1" presStyleIdx="1" presStyleCnt="4"/>
      <dgm:spPr/>
    </dgm:pt>
    <dgm:pt modelId="{1748B715-3B1A-4B77-B612-950F5C0AC3C0}" type="pres">
      <dgm:prSet presAssocID="{1C28B888-20D3-4A57-A781-35F0BEABD2F3}" presName="nodeTx" presStyleLbl="node1" presStyleIdx="1" presStyleCnt="4">
        <dgm:presLayoutVars>
          <dgm:bulletEnabled val="1"/>
        </dgm:presLayoutVars>
      </dgm:prSet>
      <dgm:spPr/>
    </dgm:pt>
    <dgm:pt modelId="{964EB72F-954A-4515-B0D4-820FD3247293}" type="pres">
      <dgm:prSet presAssocID="{1C28B888-20D3-4A57-A781-35F0BEABD2F3}" presName="invisiNode" presStyleLbl="node1" presStyleIdx="1" presStyleCnt="4"/>
      <dgm:spPr/>
    </dgm:pt>
    <dgm:pt modelId="{851DA9CF-0F53-479C-A91A-995575BE8DA5}" type="pres">
      <dgm:prSet presAssocID="{1C28B888-20D3-4A57-A781-35F0BEABD2F3}" presName="imagNode" presStyleLbl="fgImgPlace1" presStyleIdx="1" presStyleCnt="4"/>
      <dgm:spPr>
        <a:blipFill rotWithShape="1">
          <a:blip xmlns:r="http://schemas.openxmlformats.org/officeDocument/2006/relationships" r:embed="rId2"/>
          <a:srcRect/>
          <a:stretch>
            <a:fillRect t="-6000" b="-6000"/>
          </a:stretch>
        </a:blipFill>
      </dgm:spPr>
    </dgm:pt>
    <dgm:pt modelId="{0CD21852-AA98-498D-AE51-A4DF96D66331}" type="pres">
      <dgm:prSet presAssocID="{9D735D04-0BF6-49C5-996C-6B011CB1ED10}" presName="sibTrans" presStyleLbl="sibTrans2D1" presStyleIdx="0" presStyleCnt="0"/>
      <dgm:spPr/>
    </dgm:pt>
    <dgm:pt modelId="{8BD3E8EF-05A8-4830-91BB-ED55E814BFF2}" type="pres">
      <dgm:prSet presAssocID="{A99C2C3D-9ED7-4713-9A96-3E0492324109}" presName="compNode" presStyleCnt="0"/>
      <dgm:spPr/>
    </dgm:pt>
    <dgm:pt modelId="{9EA52ABA-7B38-4248-AD88-AB22298AF516}" type="pres">
      <dgm:prSet presAssocID="{A99C2C3D-9ED7-4713-9A96-3E0492324109}" presName="bkgdShape" presStyleLbl="node1" presStyleIdx="2" presStyleCnt="4"/>
      <dgm:spPr/>
    </dgm:pt>
    <dgm:pt modelId="{8B887312-C612-4080-9005-8A2A506F2152}" type="pres">
      <dgm:prSet presAssocID="{A99C2C3D-9ED7-4713-9A96-3E0492324109}" presName="nodeTx" presStyleLbl="node1" presStyleIdx="2" presStyleCnt="4">
        <dgm:presLayoutVars>
          <dgm:bulletEnabled val="1"/>
        </dgm:presLayoutVars>
      </dgm:prSet>
      <dgm:spPr/>
    </dgm:pt>
    <dgm:pt modelId="{93E1F716-1B50-4FC9-8770-0EED8C7DE4F8}" type="pres">
      <dgm:prSet presAssocID="{A99C2C3D-9ED7-4713-9A96-3E0492324109}" presName="invisiNode" presStyleLbl="node1" presStyleIdx="2" presStyleCnt="4"/>
      <dgm:spPr/>
    </dgm:pt>
    <dgm:pt modelId="{A24363B9-49DA-4C68-BA5C-20D1ADBABC25}" type="pres">
      <dgm:prSet presAssocID="{A99C2C3D-9ED7-4713-9A96-3E0492324109}"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9881E0A4-A9DA-469E-8571-9BDD02CD4DC7}" type="pres">
      <dgm:prSet presAssocID="{B90934BB-17F6-498B-BE0F-E7689660F282}" presName="sibTrans" presStyleLbl="sibTrans2D1" presStyleIdx="0" presStyleCnt="0"/>
      <dgm:spPr/>
    </dgm:pt>
    <dgm:pt modelId="{AD31F989-0CEB-42C3-9B1D-3D860926C2B3}" type="pres">
      <dgm:prSet presAssocID="{96139160-62D3-427B-B605-BAAFA3971C25}" presName="compNode" presStyleCnt="0"/>
      <dgm:spPr/>
    </dgm:pt>
    <dgm:pt modelId="{4A3AFE11-FFC0-4861-8B8F-452F532E161B}" type="pres">
      <dgm:prSet presAssocID="{96139160-62D3-427B-B605-BAAFA3971C25}" presName="bkgdShape" presStyleLbl="node1" presStyleIdx="3" presStyleCnt="4"/>
      <dgm:spPr/>
    </dgm:pt>
    <dgm:pt modelId="{155839DA-A2DD-4B5E-8A03-D1C87332995C}" type="pres">
      <dgm:prSet presAssocID="{96139160-62D3-427B-B605-BAAFA3971C25}" presName="nodeTx" presStyleLbl="node1" presStyleIdx="3" presStyleCnt="4">
        <dgm:presLayoutVars>
          <dgm:bulletEnabled val="1"/>
        </dgm:presLayoutVars>
      </dgm:prSet>
      <dgm:spPr/>
    </dgm:pt>
    <dgm:pt modelId="{CB243932-661B-4BB8-982F-C0EDDDCBD732}" type="pres">
      <dgm:prSet presAssocID="{96139160-62D3-427B-B605-BAAFA3971C25}" presName="invisiNode" presStyleLbl="node1" presStyleIdx="3" presStyleCnt="4"/>
      <dgm:spPr/>
    </dgm:pt>
    <dgm:pt modelId="{26537613-60DA-40E9-827F-1C25CB25CEDE}" type="pres">
      <dgm:prSet presAssocID="{96139160-62D3-427B-B605-BAAFA3971C25}" presName="imagNode" presStyleLbl="fgImgPlace1" presStyleIdx="3" presStyleCnt="4"/>
      <dgm:spPr>
        <a:blipFill rotWithShape="1">
          <a:blip xmlns:r="http://schemas.openxmlformats.org/officeDocument/2006/relationships" r:embed="rId4"/>
          <a:srcRect/>
          <a:stretch>
            <a:fillRect t="-13000" b="-13000"/>
          </a:stretch>
        </a:blipFill>
      </dgm:spPr>
    </dgm:pt>
  </dgm:ptLst>
  <dgm:cxnLst>
    <dgm:cxn modelId="{753A4B01-7D60-447C-A398-4034DA3AB70A}" type="presOf" srcId="{286AC1BF-DE09-4D5E-9AAF-BCFDA48DEA16}" destId="{A588724A-B9DB-4342-A973-947E157F2E77}" srcOrd="1" destOrd="0" presId="urn:microsoft.com/office/officeart/2005/8/layout/hList7"/>
    <dgm:cxn modelId="{21426818-5B9C-422D-8001-D36E240CB8AC}" type="presOf" srcId="{9D735D04-0BF6-49C5-996C-6B011CB1ED10}" destId="{0CD21852-AA98-498D-AE51-A4DF96D66331}" srcOrd="0" destOrd="0" presId="urn:microsoft.com/office/officeart/2005/8/layout/hList7"/>
    <dgm:cxn modelId="{2488351E-C618-421D-93EF-887199A1A4ED}" srcId="{3D977B7B-0392-410C-A2D6-071AED811DC7}" destId="{1C28B888-20D3-4A57-A781-35F0BEABD2F3}" srcOrd="1" destOrd="0" parTransId="{9858C8E0-BB51-440F-BB7A-3F25278429B5}" sibTransId="{9D735D04-0BF6-49C5-996C-6B011CB1ED10}"/>
    <dgm:cxn modelId="{7E1DF32C-9E82-428C-91BD-DD5EFCE98E3A}" type="presOf" srcId="{96139160-62D3-427B-B605-BAAFA3971C25}" destId="{4A3AFE11-FFC0-4861-8B8F-452F532E161B}" srcOrd="0" destOrd="0" presId="urn:microsoft.com/office/officeart/2005/8/layout/hList7"/>
    <dgm:cxn modelId="{B7123F32-3801-4F84-9B98-B0BCAF5FB4EE}" type="presOf" srcId="{A99C2C3D-9ED7-4713-9A96-3E0492324109}" destId="{9EA52ABA-7B38-4248-AD88-AB22298AF516}" srcOrd="0" destOrd="0" presId="urn:microsoft.com/office/officeart/2005/8/layout/hList7"/>
    <dgm:cxn modelId="{5A8FA449-1DA8-4830-924C-BB44F8F83915}" srcId="{3D977B7B-0392-410C-A2D6-071AED811DC7}" destId="{96139160-62D3-427B-B605-BAAFA3971C25}" srcOrd="3" destOrd="0" parTransId="{6D83C920-4F81-456B-9026-B9E02FF4B471}" sibTransId="{9C6FEE4C-34AD-4BE4-B476-DEA3F3AA6111}"/>
    <dgm:cxn modelId="{D5111C6E-0D0F-4BCF-8B6C-CC6EC686E037}" type="presOf" srcId="{1C28B888-20D3-4A57-A781-35F0BEABD2F3}" destId="{124E5262-7E9A-49FF-8015-8DBE48015DC6}" srcOrd="0" destOrd="0" presId="urn:microsoft.com/office/officeart/2005/8/layout/hList7"/>
    <dgm:cxn modelId="{7D11DB70-446A-4296-AA04-F0887D7930B5}" type="presOf" srcId="{286AC1BF-DE09-4D5E-9AAF-BCFDA48DEA16}" destId="{D4779520-6072-4390-816E-EB6948BD5BA9}" srcOrd="0" destOrd="0" presId="urn:microsoft.com/office/officeart/2005/8/layout/hList7"/>
    <dgm:cxn modelId="{BF9D1B7C-9661-4012-9E70-080D6A77314A}" type="presOf" srcId="{3D977B7B-0392-410C-A2D6-071AED811DC7}" destId="{92DC0F2A-109D-40E0-8070-F11E6EE97F68}" srcOrd="0" destOrd="0" presId="urn:microsoft.com/office/officeart/2005/8/layout/hList7"/>
    <dgm:cxn modelId="{8A053981-2F7F-40CE-9BF1-57B97CF9448A}" type="presOf" srcId="{96139160-62D3-427B-B605-BAAFA3971C25}" destId="{155839DA-A2DD-4B5E-8A03-D1C87332995C}" srcOrd="1" destOrd="0" presId="urn:microsoft.com/office/officeart/2005/8/layout/hList7"/>
    <dgm:cxn modelId="{892DFC90-6CBB-4BF7-A9B6-42CFB7820BF3}" type="presOf" srcId="{A99C2C3D-9ED7-4713-9A96-3E0492324109}" destId="{8B887312-C612-4080-9005-8A2A506F2152}" srcOrd="1" destOrd="0" presId="urn:microsoft.com/office/officeart/2005/8/layout/hList7"/>
    <dgm:cxn modelId="{7BC5A592-8F9C-4BBE-9FEB-68543A483CD6}" type="presOf" srcId="{1C28B888-20D3-4A57-A781-35F0BEABD2F3}" destId="{1748B715-3B1A-4B77-B612-950F5C0AC3C0}" srcOrd="1" destOrd="0" presId="urn:microsoft.com/office/officeart/2005/8/layout/hList7"/>
    <dgm:cxn modelId="{7CE0EA96-CEF0-49E8-85F5-16EE8653153D}" srcId="{3D977B7B-0392-410C-A2D6-071AED811DC7}" destId="{286AC1BF-DE09-4D5E-9AAF-BCFDA48DEA16}" srcOrd="0" destOrd="0" parTransId="{F78A3A1A-EE2A-4589-91AE-097215B70DA9}" sibTransId="{DFD943CC-80A0-41EA-95C9-77FCB142A8B2}"/>
    <dgm:cxn modelId="{831B1AAE-0C9A-41D0-8920-CC8FD9C84663}" type="presOf" srcId="{B90934BB-17F6-498B-BE0F-E7689660F282}" destId="{9881E0A4-A9DA-469E-8571-9BDD02CD4DC7}" srcOrd="0" destOrd="0" presId="urn:microsoft.com/office/officeart/2005/8/layout/hList7"/>
    <dgm:cxn modelId="{06A836E3-2146-4987-9FC0-697AACDC5DED}" type="presOf" srcId="{DFD943CC-80A0-41EA-95C9-77FCB142A8B2}" destId="{AFBE3418-D223-45F8-8B7B-878590B679BF}" srcOrd="0" destOrd="0" presId="urn:microsoft.com/office/officeart/2005/8/layout/hList7"/>
    <dgm:cxn modelId="{E6E53FEF-364E-4598-B3C1-71152393192E}" srcId="{3D977B7B-0392-410C-A2D6-071AED811DC7}" destId="{A99C2C3D-9ED7-4713-9A96-3E0492324109}" srcOrd="2" destOrd="0" parTransId="{637FAAFF-61E4-428A-91F3-F6ED441BEBA7}" sibTransId="{B90934BB-17F6-498B-BE0F-E7689660F282}"/>
    <dgm:cxn modelId="{0B15972E-660B-44B7-89C7-814A5984BD75}" type="presParOf" srcId="{92DC0F2A-109D-40E0-8070-F11E6EE97F68}" destId="{CAA899A8-3C2D-45CC-9F8A-88172945FF6F}" srcOrd="0" destOrd="0" presId="urn:microsoft.com/office/officeart/2005/8/layout/hList7"/>
    <dgm:cxn modelId="{38AC6AD5-61AD-48D5-9033-58CD2DEA7241}" type="presParOf" srcId="{92DC0F2A-109D-40E0-8070-F11E6EE97F68}" destId="{AD2D6C23-EB3B-4FA4-BF21-6AC5ED1B2C8C}" srcOrd="1" destOrd="0" presId="urn:microsoft.com/office/officeart/2005/8/layout/hList7"/>
    <dgm:cxn modelId="{C324FAB9-93F3-43A9-AA4E-5900AD0701A6}" type="presParOf" srcId="{AD2D6C23-EB3B-4FA4-BF21-6AC5ED1B2C8C}" destId="{ED971533-CF99-434F-A9A2-11485DC46864}" srcOrd="0" destOrd="0" presId="urn:microsoft.com/office/officeart/2005/8/layout/hList7"/>
    <dgm:cxn modelId="{D4AE245B-AA83-4CF1-8432-095FA57D9BF6}" type="presParOf" srcId="{ED971533-CF99-434F-A9A2-11485DC46864}" destId="{D4779520-6072-4390-816E-EB6948BD5BA9}" srcOrd="0" destOrd="0" presId="urn:microsoft.com/office/officeart/2005/8/layout/hList7"/>
    <dgm:cxn modelId="{3C66CBF3-0A91-46E4-AF92-B02C63A1FB61}" type="presParOf" srcId="{ED971533-CF99-434F-A9A2-11485DC46864}" destId="{A588724A-B9DB-4342-A973-947E157F2E77}" srcOrd="1" destOrd="0" presId="urn:microsoft.com/office/officeart/2005/8/layout/hList7"/>
    <dgm:cxn modelId="{7DBE86EA-D9F7-4F3D-B287-C1D827941BCF}" type="presParOf" srcId="{ED971533-CF99-434F-A9A2-11485DC46864}" destId="{D7069056-F6D2-4165-8424-FF7D74A737C0}" srcOrd="2" destOrd="0" presId="urn:microsoft.com/office/officeart/2005/8/layout/hList7"/>
    <dgm:cxn modelId="{6EDFE420-AE9E-420E-A503-F61B1E9CFA7B}" type="presParOf" srcId="{ED971533-CF99-434F-A9A2-11485DC46864}" destId="{676207E6-3479-4AFA-824F-5334938D2239}" srcOrd="3" destOrd="0" presId="urn:microsoft.com/office/officeart/2005/8/layout/hList7"/>
    <dgm:cxn modelId="{BE4AFA93-4E1B-452F-A1B2-6E4D5E4C7938}" type="presParOf" srcId="{AD2D6C23-EB3B-4FA4-BF21-6AC5ED1B2C8C}" destId="{AFBE3418-D223-45F8-8B7B-878590B679BF}" srcOrd="1" destOrd="0" presId="urn:microsoft.com/office/officeart/2005/8/layout/hList7"/>
    <dgm:cxn modelId="{61BCED95-635B-4D70-A555-A35FF70AF417}" type="presParOf" srcId="{AD2D6C23-EB3B-4FA4-BF21-6AC5ED1B2C8C}" destId="{BB7D7570-03EC-4209-9679-A45D177BD457}" srcOrd="2" destOrd="0" presId="urn:microsoft.com/office/officeart/2005/8/layout/hList7"/>
    <dgm:cxn modelId="{9EA9E109-BA10-409F-9F03-5552C2295CA3}" type="presParOf" srcId="{BB7D7570-03EC-4209-9679-A45D177BD457}" destId="{124E5262-7E9A-49FF-8015-8DBE48015DC6}" srcOrd="0" destOrd="0" presId="urn:microsoft.com/office/officeart/2005/8/layout/hList7"/>
    <dgm:cxn modelId="{3401AEE7-404B-4A8B-AA67-ACF9BD93F36C}" type="presParOf" srcId="{BB7D7570-03EC-4209-9679-A45D177BD457}" destId="{1748B715-3B1A-4B77-B612-950F5C0AC3C0}" srcOrd="1" destOrd="0" presId="urn:microsoft.com/office/officeart/2005/8/layout/hList7"/>
    <dgm:cxn modelId="{4DF26A59-12CE-40DE-B0AD-04991E53354B}" type="presParOf" srcId="{BB7D7570-03EC-4209-9679-A45D177BD457}" destId="{964EB72F-954A-4515-B0D4-820FD3247293}" srcOrd="2" destOrd="0" presId="urn:microsoft.com/office/officeart/2005/8/layout/hList7"/>
    <dgm:cxn modelId="{1A3EC3A4-1931-44FF-BB23-EFF3ED59897E}" type="presParOf" srcId="{BB7D7570-03EC-4209-9679-A45D177BD457}" destId="{851DA9CF-0F53-479C-A91A-995575BE8DA5}" srcOrd="3" destOrd="0" presId="urn:microsoft.com/office/officeart/2005/8/layout/hList7"/>
    <dgm:cxn modelId="{F8E85D3F-718C-476E-B71E-0451BABD7163}" type="presParOf" srcId="{AD2D6C23-EB3B-4FA4-BF21-6AC5ED1B2C8C}" destId="{0CD21852-AA98-498D-AE51-A4DF96D66331}" srcOrd="3" destOrd="0" presId="urn:microsoft.com/office/officeart/2005/8/layout/hList7"/>
    <dgm:cxn modelId="{51CB31B3-3D71-44BB-B444-7D29C42642DF}" type="presParOf" srcId="{AD2D6C23-EB3B-4FA4-BF21-6AC5ED1B2C8C}" destId="{8BD3E8EF-05A8-4830-91BB-ED55E814BFF2}" srcOrd="4" destOrd="0" presId="urn:microsoft.com/office/officeart/2005/8/layout/hList7"/>
    <dgm:cxn modelId="{88CD7F3D-0F61-4576-88B4-7EE5715F4CDA}" type="presParOf" srcId="{8BD3E8EF-05A8-4830-91BB-ED55E814BFF2}" destId="{9EA52ABA-7B38-4248-AD88-AB22298AF516}" srcOrd="0" destOrd="0" presId="urn:microsoft.com/office/officeart/2005/8/layout/hList7"/>
    <dgm:cxn modelId="{89B37613-B43F-4C72-83AB-56553047D372}" type="presParOf" srcId="{8BD3E8EF-05A8-4830-91BB-ED55E814BFF2}" destId="{8B887312-C612-4080-9005-8A2A506F2152}" srcOrd="1" destOrd="0" presId="urn:microsoft.com/office/officeart/2005/8/layout/hList7"/>
    <dgm:cxn modelId="{A6374326-CF25-4F7A-BE90-DDAE46CF190F}" type="presParOf" srcId="{8BD3E8EF-05A8-4830-91BB-ED55E814BFF2}" destId="{93E1F716-1B50-4FC9-8770-0EED8C7DE4F8}" srcOrd="2" destOrd="0" presId="urn:microsoft.com/office/officeart/2005/8/layout/hList7"/>
    <dgm:cxn modelId="{1B427DD1-FF53-46A4-AAAB-F31B08239013}" type="presParOf" srcId="{8BD3E8EF-05A8-4830-91BB-ED55E814BFF2}" destId="{A24363B9-49DA-4C68-BA5C-20D1ADBABC25}" srcOrd="3" destOrd="0" presId="urn:microsoft.com/office/officeart/2005/8/layout/hList7"/>
    <dgm:cxn modelId="{2CBB3866-18AD-4BE3-BBD1-D7FDDFD71938}" type="presParOf" srcId="{AD2D6C23-EB3B-4FA4-BF21-6AC5ED1B2C8C}" destId="{9881E0A4-A9DA-469E-8571-9BDD02CD4DC7}" srcOrd="5" destOrd="0" presId="urn:microsoft.com/office/officeart/2005/8/layout/hList7"/>
    <dgm:cxn modelId="{DF040E6A-D805-41C0-8624-144E95E5E052}" type="presParOf" srcId="{AD2D6C23-EB3B-4FA4-BF21-6AC5ED1B2C8C}" destId="{AD31F989-0CEB-42C3-9B1D-3D860926C2B3}" srcOrd="6" destOrd="0" presId="urn:microsoft.com/office/officeart/2005/8/layout/hList7"/>
    <dgm:cxn modelId="{58AAC0A3-ED99-47F2-AF64-6AAE08E19973}" type="presParOf" srcId="{AD31F989-0CEB-42C3-9B1D-3D860926C2B3}" destId="{4A3AFE11-FFC0-4861-8B8F-452F532E161B}" srcOrd="0" destOrd="0" presId="urn:microsoft.com/office/officeart/2005/8/layout/hList7"/>
    <dgm:cxn modelId="{F1235C9F-76CE-4C9D-ACF5-9681EE7C1CA2}" type="presParOf" srcId="{AD31F989-0CEB-42C3-9B1D-3D860926C2B3}" destId="{155839DA-A2DD-4B5E-8A03-D1C87332995C}" srcOrd="1" destOrd="0" presId="urn:microsoft.com/office/officeart/2005/8/layout/hList7"/>
    <dgm:cxn modelId="{AEB2DAC4-3C50-4CB2-920C-55782CF6A4AC}" type="presParOf" srcId="{AD31F989-0CEB-42C3-9B1D-3D860926C2B3}" destId="{CB243932-661B-4BB8-982F-C0EDDDCBD732}" srcOrd="2" destOrd="0" presId="urn:microsoft.com/office/officeart/2005/8/layout/hList7"/>
    <dgm:cxn modelId="{00CA6259-2178-419F-8180-70BA2B997EDA}" type="presParOf" srcId="{AD31F989-0CEB-42C3-9B1D-3D860926C2B3}" destId="{26537613-60DA-40E9-827F-1C25CB25CED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5E5FA-A5E9-4B4D-B07A-DE90E19F08C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72C0A3D-CFE3-4CDD-8FE8-B95EEE525BF2}">
      <dgm:prSet custT="1"/>
      <dgm:spPr>
        <a:solidFill>
          <a:srgbClr val="C00000"/>
        </a:solidFill>
        <a:scene3d>
          <a:camera prst="orthographicFront"/>
          <a:lightRig rig="threePt" dir="t"/>
        </a:scene3d>
        <a:sp3d>
          <a:bevelT/>
        </a:sp3d>
      </dgm:spPr>
      <dgm:t>
        <a:bodyPr/>
        <a:lstStyle/>
        <a:p>
          <a:r>
            <a:rPr lang="en-US" sz="2000" b="1" dirty="0">
              <a:latin typeface="Arial" panose="020B0604020202020204" pitchFamily="34" charset="0"/>
              <a:ea typeface="Roboto Slab" pitchFamily="2" charset="0"/>
              <a:cs typeface="Arial" panose="020B0604020202020204" pitchFamily="34" charset="0"/>
            </a:rPr>
            <a:t>Keys to future success:</a:t>
          </a:r>
          <a:endParaRPr lang="en-US" sz="2000" dirty="0">
            <a:latin typeface="Arial" panose="020B0604020202020204" pitchFamily="34" charset="0"/>
            <a:ea typeface="Roboto Slab" pitchFamily="2" charset="0"/>
            <a:cs typeface="Arial" panose="020B0604020202020204" pitchFamily="34" charset="0"/>
          </a:endParaRPr>
        </a:p>
      </dgm:t>
    </dgm:pt>
    <dgm:pt modelId="{98F7D053-35A4-4E22-B31F-34CC17ABFF8C}" type="parTrans" cxnId="{EB1C657F-36BE-4569-A3B5-DE903582B774}">
      <dgm:prSet/>
      <dgm:spPr/>
      <dgm:t>
        <a:bodyPr/>
        <a:lstStyle/>
        <a:p>
          <a:endParaRPr lang="en-US"/>
        </a:p>
      </dgm:t>
    </dgm:pt>
    <dgm:pt modelId="{E081C1B2-C923-4D94-9538-919F71AB593A}" type="sibTrans" cxnId="{EB1C657F-36BE-4569-A3B5-DE903582B774}">
      <dgm:prSet/>
      <dgm:spPr/>
      <dgm:t>
        <a:bodyPr/>
        <a:lstStyle/>
        <a:p>
          <a:endParaRPr lang="en-US"/>
        </a:p>
      </dgm:t>
    </dgm:pt>
    <dgm:pt modelId="{B878F431-E5AA-49DC-BB3E-F369A45E3A24}">
      <dgm:prSet custT="1"/>
      <dgm:spPr/>
      <dgm:t>
        <a:bodyPr/>
        <a:lstStyle/>
        <a:p>
          <a:r>
            <a:rPr lang="en-US" sz="19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Continue to build on the foundations of our program: The Scout Oath and Law. </a:t>
          </a:r>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60BED836-7873-49B6-988B-377D85A52649}" type="parTrans" cxnId="{073CF777-B5F8-48B6-A164-8D07C4FFF0CE}">
      <dgm:prSet/>
      <dgm:spPr/>
      <dgm:t>
        <a:bodyPr/>
        <a:lstStyle/>
        <a:p>
          <a:endParaRPr lang="en-US"/>
        </a:p>
      </dgm:t>
    </dgm:pt>
    <dgm:pt modelId="{39AC9B79-01C7-4536-B389-7503EA101387}" type="sibTrans" cxnId="{073CF777-B5F8-48B6-A164-8D07C4FFF0CE}">
      <dgm:prSet/>
      <dgm:spPr/>
      <dgm:t>
        <a:bodyPr/>
        <a:lstStyle/>
        <a:p>
          <a:endParaRPr lang="en-US"/>
        </a:p>
      </dgm:t>
    </dgm:pt>
    <dgm:pt modelId="{0318002F-1258-45A8-9440-B53A09AB84F6}">
      <dgm:prSet custT="1"/>
      <dgm:spPr/>
      <dgm:t>
        <a:bodyPr/>
        <a:lstStyle/>
        <a:p>
          <a:r>
            <a:rPr lang="en-US" sz="19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Create sustainable fundraising efforts that will continue to grow from year to year.</a:t>
          </a:r>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739948C8-1C0A-4CCD-B539-CC1E70B02FE1}" type="parTrans" cxnId="{15F3C675-0452-445F-B8FF-4FAB090FB7E3}">
      <dgm:prSet/>
      <dgm:spPr/>
      <dgm:t>
        <a:bodyPr/>
        <a:lstStyle/>
        <a:p>
          <a:endParaRPr lang="en-US"/>
        </a:p>
      </dgm:t>
    </dgm:pt>
    <dgm:pt modelId="{87C1BC5A-A831-457C-B505-E1396E14979B}" type="sibTrans" cxnId="{15F3C675-0452-445F-B8FF-4FAB090FB7E3}">
      <dgm:prSet/>
      <dgm:spPr/>
      <dgm:t>
        <a:bodyPr/>
        <a:lstStyle/>
        <a:p>
          <a:endParaRPr lang="en-US"/>
        </a:p>
      </dgm:t>
    </dgm:pt>
    <dgm:pt modelId="{AA3A24C9-E124-4FC7-8750-7F20B7E6DFD4}">
      <dgm:prSet custT="1"/>
      <dgm:spPr/>
      <dgm:t>
        <a:bodyPr/>
        <a:lstStyle/>
        <a:p>
          <a:endParaRPr lang="en-US" sz="1900" dirty="0">
            <a:solidFill>
              <a:schemeClr val="tx2">
                <a:lumMod val="90000"/>
                <a:lumOff val="10000"/>
              </a:schemeClr>
            </a:solidFill>
            <a:highlight>
              <a:srgbClr val="FF0000"/>
            </a:highlight>
            <a:latin typeface="Arial" panose="020B0604020202020204" pitchFamily="34" charset="0"/>
            <a:ea typeface="Roboto Slab" pitchFamily="2" charset="0"/>
            <a:cs typeface="Arial" panose="020B0604020202020204" pitchFamily="34" charset="0"/>
          </a:endParaRPr>
        </a:p>
      </dgm:t>
    </dgm:pt>
    <dgm:pt modelId="{31E603FD-9C76-4060-807E-5ADC85D637BC}" type="sibTrans" cxnId="{A50523DE-D0DB-4D7D-A6F8-1BF224B29AF1}">
      <dgm:prSet/>
      <dgm:spPr/>
      <dgm:t>
        <a:bodyPr/>
        <a:lstStyle/>
        <a:p>
          <a:endParaRPr lang="en-US"/>
        </a:p>
      </dgm:t>
    </dgm:pt>
    <dgm:pt modelId="{58D177C9-7820-40C4-B90D-AE76628CDDBA}" type="parTrans" cxnId="{A50523DE-D0DB-4D7D-A6F8-1BF224B29AF1}">
      <dgm:prSet/>
      <dgm:spPr/>
      <dgm:t>
        <a:bodyPr/>
        <a:lstStyle/>
        <a:p>
          <a:endParaRPr lang="en-US"/>
        </a:p>
      </dgm:t>
    </dgm:pt>
    <dgm:pt modelId="{2B9F0627-8BCF-47EA-9909-5E054A510246}">
      <dgm:prSet custT="1"/>
      <dgm:spPr/>
      <dgm:t>
        <a:bodyPr/>
        <a:lstStyle/>
        <a:p>
          <a:r>
            <a:rPr lang="en-US" sz="19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Continue to rebuild and retain our membership, especially in Cub Scouting. </a:t>
          </a:r>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FB577A1C-D28A-4546-8EFD-2C79C994B332}" type="sibTrans" cxnId="{9678FEC7-98D7-438E-8971-D939FE7B9DEA}">
      <dgm:prSet/>
      <dgm:spPr/>
      <dgm:t>
        <a:bodyPr/>
        <a:lstStyle/>
        <a:p>
          <a:endParaRPr lang="en-US"/>
        </a:p>
      </dgm:t>
    </dgm:pt>
    <dgm:pt modelId="{87B1CC56-2D38-459E-86DC-CCC44BB8DBA8}" type="parTrans" cxnId="{9678FEC7-98D7-438E-8971-D939FE7B9DEA}">
      <dgm:prSet/>
      <dgm:spPr/>
      <dgm:t>
        <a:bodyPr/>
        <a:lstStyle/>
        <a:p>
          <a:endParaRPr lang="en-US"/>
        </a:p>
      </dgm:t>
    </dgm:pt>
    <dgm:pt modelId="{0AE70618-0102-4D1A-82C2-0E35B10A184A}">
      <dgm:prSet custT="1"/>
      <dgm:spPr/>
      <dgm:t>
        <a:bodyPr/>
        <a:lstStyle/>
        <a:p>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A22117F3-B098-4C8A-A8B8-33A49C757076}" type="sibTrans" cxnId="{DEBA7CB3-EFD3-4ED7-A259-0A03CCD946ED}">
      <dgm:prSet/>
      <dgm:spPr/>
      <dgm:t>
        <a:bodyPr/>
        <a:lstStyle/>
        <a:p>
          <a:endParaRPr lang="en-US"/>
        </a:p>
      </dgm:t>
    </dgm:pt>
    <dgm:pt modelId="{C88E17D8-483B-4C99-9012-47E0F1AE154B}" type="parTrans" cxnId="{DEBA7CB3-EFD3-4ED7-A259-0A03CCD946ED}">
      <dgm:prSet/>
      <dgm:spPr/>
      <dgm:t>
        <a:bodyPr/>
        <a:lstStyle/>
        <a:p>
          <a:endParaRPr lang="en-US"/>
        </a:p>
      </dgm:t>
    </dgm:pt>
    <dgm:pt modelId="{EB217558-ECB1-46FD-9FA0-5ACA69889F5D}">
      <dgm:prSet custT="1"/>
      <dgm:spPr/>
      <dgm:t>
        <a:bodyPr/>
        <a:lstStyle/>
        <a:p>
          <a:r>
            <a:rPr lang="en-US" sz="19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Provide our youth with the resources and facilities they need to have an enjoyable and successful experience.</a:t>
          </a:r>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FC842E0C-49BE-455E-933B-A57B5B3C759B}" type="parTrans" cxnId="{4166B620-AF87-4683-9F29-DB1B39F2DD5C}">
      <dgm:prSet/>
      <dgm:spPr/>
      <dgm:t>
        <a:bodyPr/>
        <a:lstStyle/>
        <a:p>
          <a:endParaRPr lang="en-US"/>
        </a:p>
      </dgm:t>
    </dgm:pt>
    <dgm:pt modelId="{84B52518-138B-44A0-A1A9-9B8264D961AF}" type="sibTrans" cxnId="{4166B620-AF87-4683-9F29-DB1B39F2DD5C}">
      <dgm:prSet/>
      <dgm:spPr/>
      <dgm:t>
        <a:bodyPr/>
        <a:lstStyle/>
        <a:p>
          <a:endParaRPr lang="en-US"/>
        </a:p>
      </dgm:t>
    </dgm:pt>
    <dgm:pt modelId="{839A3D63-812E-4EDC-82D2-E26A330AFE8B}">
      <dgm:prSet custT="1"/>
      <dgm:spPr/>
      <dgm:t>
        <a:bodyPr/>
        <a:lstStyle/>
        <a:p>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F44D8EF6-CB0B-46F4-8E2C-3BC8FECF3698}" type="sibTrans" cxnId="{C7F5FDEC-3FF3-48D8-B7FD-D93353B0F7EE}">
      <dgm:prSet/>
      <dgm:spPr/>
      <dgm:t>
        <a:bodyPr/>
        <a:lstStyle/>
        <a:p>
          <a:endParaRPr lang="en-US"/>
        </a:p>
      </dgm:t>
    </dgm:pt>
    <dgm:pt modelId="{2EF1F723-8C7B-4001-B010-A0E1961AE190}" type="parTrans" cxnId="{C7F5FDEC-3FF3-48D8-B7FD-D93353B0F7EE}">
      <dgm:prSet/>
      <dgm:spPr/>
      <dgm:t>
        <a:bodyPr/>
        <a:lstStyle/>
        <a:p>
          <a:endParaRPr lang="en-US"/>
        </a:p>
      </dgm:t>
    </dgm:pt>
    <dgm:pt modelId="{0A752C13-9924-4675-927E-3D7025B0D608}">
      <dgm:prSet custT="1"/>
      <dgm:spPr/>
      <dgm:t>
        <a:bodyPr/>
        <a:lstStyle/>
        <a:p>
          <a:r>
            <a:rPr lang="en-US" sz="19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Recruit and train new adult leaders and retain experienced and proven adult leaders in our units.</a:t>
          </a:r>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058CFA1C-30B4-48A6-97BB-9C8D73A51D7A}" type="parTrans" cxnId="{0DE34A9D-8E61-4E77-B05A-B0904001DB72}">
      <dgm:prSet/>
      <dgm:spPr/>
      <dgm:t>
        <a:bodyPr/>
        <a:lstStyle/>
        <a:p>
          <a:endParaRPr lang="en-US"/>
        </a:p>
      </dgm:t>
    </dgm:pt>
    <dgm:pt modelId="{B46D1AB1-7D32-470F-94D5-ABF14AA8A253}" type="sibTrans" cxnId="{0DE34A9D-8E61-4E77-B05A-B0904001DB72}">
      <dgm:prSet/>
      <dgm:spPr/>
      <dgm:t>
        <a:bodyPr/>
        <a:lstStyle/>
        <a:p>
          <a:endParaRPr lang="en-US"/>
        </a:p>
      </dgm:t>
    </dgm:pt>
    <dgm:pt modelId="{B3EB9FA2-B3F1-4F8F-9913-1BED7FB34F90}">
      <dgm:prSet custT="1"/>
      <dgm:spPr/>
      <dgm:t>
        <a:bodyPr/>
        <a:lstStyle/>
        <a:p>
          <a:endParaRPr lang="en-US" sz="19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gm:t>
    </dgm:pt>
    <dgm:pt modelId="{85538F91-6680-4BD5-94E2-B7C0B9C1B73C}" type="parTrans" cxnId="{E8645CC4-3180-4CC3-95F4-B9C95A7AACD1}">
      <dgm:prSet/>
      <dgm:spPr/>
      <dgm:t>
        <a:bodyPr/>
        <a:lstStyle/>
        <a:p>
          <a:endParaRPr lang="en-US"/>
        </a:p>
      </dgm:t>
    </dgm:pt>
    <dgm:pt modelId="{DA0FF1D3-3068-4F4F-A930-313FBB92B1FE}" type="sibTrans" cxnId="{E8645CC4-3180-4CC3-95F4-B9C95A7AACD1}">
      <dgm:prSet/>
      <dgm:spPr/>
      <dgm:t>
        <a:bodyPr/>
        <a:lstStyle/>
        <a:p>
          <a:endParaRPr lang="en-US"/>
        </a:p>
      </dgm:t>
    </dgm:pt>
    <dgm:pt modelId="{7F5EAF77-40E6-4327-89DB-94736DBF3CC2}" type="pres">
      <dgm:prSet presAssocID="{E425E5FA-A5E9-4B4D-B07A-DE90E19F08C3}" presName="linear" presStyleCnt="0">
        <dgm:presLayoutVars>
          <dgm:animLvl val="lvl"/>
          <dgm:resizeHandles val="exact"/>
        </dgm:presLayoutVars>
      </dgm:prSet>
      <dgm:spPr/>
    </dgm:pt>
    <dgm:pt modelId="{5E0A65F7-17ED-446C-BDB7-882285C66A0F}" type="pres">
      <dgm:prSet presAssocID="{672C0A3D-CFE3-4CDD-8FE8-B95EEE525BF2}" presName="parentText" presStyleLbl="node1" presStyleIdx="0" presStyleCnt="1" custScaleY="51116" custLinFactNeighborX="-35" custLinFactNeighborY="-3199">
        <dgm:presLayoutVars>
          <dgm:chMax val="0"/>
          <dgm:bulletEnabled val="1"/>
        </dgm:presLayoutVars>
      </dgm:prSet>
      <dgm:spPr/>
    </dgm:pt>
    <dgm:pt modelId="{3C125B54-8A99-411C-B213-BDAF5116C504}" type="pres">
      <dgm:prSet presAssocID="{672C0A3D-CFE3-4CDD-8FE8-B95EEE525BF2}" presName="childText" presStyleLbl="revTx" presStyleIdx="0" presStyleCnt="1" custScaleY="109151" custLinFactNeighborX="-1990" custLinFactNeighborY="9789">
        <dgm:presLayoutVars>
          <dgm:bulletEnabled val="1"/>
        </dgm:presLayoutVars>
      </dgm:prSet>
      <dgm:spPr/>
    </dgm:pt>
  </dgm:ptLst>
  <dgm:cxnLst>
    <dgm:cxn modelId="{664EE502-7389-4829-BC57-9412FD27FD05}" type="presOf" srcId="{2B9F0627-8BCF-47EA-9909-5E054A510246}" destId="{3C125B54-8A99-411C-B213-BDAF5116C504}" srcOrd="0" destOrd="2" presId="urn:microsoft.com/office/officeart/2005/8/layout/vList2"/>
    <dgm:cxn modelId="{4166B620-AF87-4683-9F29-DB1B39F2DD5C}" srcId="{672C0A3D-CFE3-4CDD-8FE8-B95EEE525BF2}" destId="{EB217558-ECB1-46FD-9FA0-5ACA69889F5D}" srcOrd="8" destOrd="0" parTransId="{FC842E0C-49BE-455E-933B-A57B5B3C759B}" sibTransId="{84B52518-138B-44A0-A1A9-9B8264D961AF}"/>
    <dgm:cxn modelId="{F3BCA931-63DC-4C2C-BE68-51A3B7B86EEB}" type="presOf" srcId="{839A3D63-812E-4EDC-82D2-E26A330AFE8B}" destId="{3C125B54-8A99-411C-B213-BDAF5116C504}" srcOrd="0" destOrd="7" presId="urn:microsoft.com/office/officeart/2005/8/layout/vList2"/>
    <dgm:cxn modelId="{DC974C3F-6626-4E2D-B038-E8BECFAE6C2F}" type="presOf" srcId="{B878F431-E5AA-49DC-BB3E-F369A45E3A24}" destId="{3C125B54-8A99-411C-B213-BDAF5116C504}" srcOrd="0" destOrd="0" presId="urn:microsoft.com/office/officeart/2005/8/layout/vList2"/>
    <dgm:cxn modelId="{EE78B15B-3AD5-4A9F-B4A2-5CEA0D43D35B}" type="presOf" srcId="{B3EB9FA2-B3F1-4F8F-9913-1BED7FB34F90}" destId="{3C125B54-8A99-411C-B213-BDAF5116C504}" srcOrd="0" destOrd="3" presId="urn:microsoft.com/office/officeart/2005/8/layout/vList2"/>
    <dgm:cxn modelId="{15F3C675-0452-445F-B8FF-4FAB090FB7E3}" srcId="{672C0A3D-CFE3-4CDD-8FE8-B95EEE525BF2}" destId="{0318002F-1258-45A8-9440-B53A09AB84F6}" srcOrd="6" destOrd="0" parTransId="{739948C8-1C0A-4CCD-B539-CC1E70B02FE1}" sibTransId="{87C1BC5A-A831-457C-B505-E1396E14979B}"/>
    <dgm:cxn modelId="{073CF777-B5F8-48B6-A164-8D07C4FFF0CE}" srcId="{672C0A3D-CFE3-4CDD-8FE8-B95EEE525BF2}" destId="{B878F431-E5AA-49DC-BB3E-F369A45E3A24}" srcOrd="0" destOrd="0" parTransId="{60BED836-7873-49B6-988B-377D85A52649}" sibTransId="{39AC9B79-01C7-4536-B389-7503EA101387}"/>
    <dgm:cxn modelId="{EB1C657F-36BE-4569-A3B5-DE903582B774}" srcId="{E425E5FA-A5E9-4B4D-B07A-DE90E19F08C3}" destId="{672C0A3D-CFE3-4CDD-8FE8-B95EEE525BF2}" srcOrd="0" destOrd="0" parTransId="{98F7D053-35A4-4E22-B31F-34CC17ABFF8C}" sibTransId="{E081C1B2-C923-4D94-9538-919F71AB593A}"/>
    <dgm:cxn modelId="{5386FD8A-F981-4139-B0F9-BAFCA8831735}" type="presOf" srcId="{0318002F-1258-45A8-9440-B53A09AB84F6}" destId="{3C125B54-8A99-411C-B213-BDAF5116C504}" srcOrd="0" destOrd="6" presId="urn:microsoft.com/office/officeart/2005/8/layout/vList2"/>
    <dgm:cxn modelId="{39101A8E-0217-41CE-94F8-4BEA0399C7CA}" type="presOf" srcId="{EB217558-ECB1-46FD-9FA0-5ACA69889F5D}" destId="{3C125B54-8A99-411C-B213-BDAF5116C504}" srcOrd="0" destOrd="8" presId="urn:microsoft.com/office/officeart/2005/8/layout/vList2"/>
    <dgm:cxn modelId="{0DE34A9D-8E61-4E77-B05A-B0904001DB72}" srcId="{672C0A3D-CFE3-4CDD-8FE8-B95EEE525BF2}" destId="{0A752C13-9924-4675-927E-3D7025B0D608}" srcOrd="4" destOrd="0" parTransId="{058CFA1C-30B4-48A6-97BB-9C8D73A51D7A}" sibTransId="{B46D1AB1-7D32-470F-94D5-ABF14AA8A253}"/>
    <dgm:cxn modelId="{80A57EB0-A217-4C9C-A842-F42FCD65577B}" type="presOf" srcId="{0AE70618-0102-4D1A-82C2-0E35B10A184A}" destId="{3C125B54-8A99-411C-B213-BDAF5116C504}" srcOrd="0" destOrd="5" presId="urn:microsoft.com/office/officeart/2005/8/layout/vList2"/>
    <dgm:cxn modelId="{DEBA7CB3-EFD3-4ED7-A259-0A03CCD946ED}" srcId="{672C0A3D-CFE3-4CDD-8FE8-B95EEE525BF2}" destId="{0AE70618-0102-4D1A-82C2-0E35B10A184A}" srcOrd="5" destOrd="0" parTransId="{C88E17D8-483B-4C99-9012-47E0F1AE154B}" sibTransId="{A22117F3-B098-4C8A-A8B8-33A49C757076}"/>
    <dgm:cxn modelId="{2BFCA3B4-06FE-406B-8614-F8DD5FEB0583}" type="presOf" srcId="{672C0A3D-CFE3-4CDD-8FE8-B95EEE525BF2}" destId="{5E0A65F7-17ED-446C-BDB7-882285C66A0F}" srcOrd="0" destOrd="0" presId="urn:microsoft.com/office/officeart/2005/8/layout/vList2"/>
    <dgm:cxn modelId="{2D66CABF-CE74-4627-AE51-FCFB59904E21}" type="presOf" srcId="{E425E5FA-A5E9-4B4D-B07A-DE90E19F08C3}" destId="{7F5EAF77-40E6-4327-89DB-94736DBF3CC2}" srcOrd="0" destOrd="0" presId="urn:microsoft.com/office/officeart/2005/8/layout/vList2"/>
    <dgm:cxn modelId="{E8645CC4-3180-4CC3-95F4-B9C95A7AACD1}" srcId="{672C0A3D-CFE3-4CDD-8FE8-B95EEE525BF2}" destId="{B3EB9FA2-B3F1-4F8F-9913-1BED7FB34F90}" srcOrd="3" destOrd="0" parTransId="{85538F91-6680-4BD5-94E2-B7C0B9C1B73C}" sibTransId="{DA0FF1D3-3068-4F4F-A930-313FBB92B1FE}"/>
    <dgm:cxn modelId="{9678FEC7-98D7-438E-8971-D939FE7B9DEA}" srcId="{672C0A3D-CFE3-4CDD-8FE8-B95EEE525BF2}" destId="{2B9F0627-8BCF-47EA-9909-5E054A510246}" srcOrd="2" destOrd="0" parTransId="{87B1CC56-2D38-459E-86DC-CCC44BB8DBA8}" sibTransId="{FB577A1C-D28A-4546-8EFD-2C79C994B332}"/>
    <dgm:cxn modelId="{A50523DE-D0DB-4D7D-A6F8-1BF224B29AF1}" srcId="{672C0A3D-CFE3-4CDD-8FE8-B95EEE525BF2}" destId="{AA3A24C9-E124-4FC7-8750-7F20B7E6DFD4}" srcOrd="1" destOrd="0" parTransId="{58D177C9-7820-40C4-B90D-AE76628CDDBA}" sibTransId="{31E603FD-9C76-4060-807E-5ADC85D637BC}"/>
    <dgm:cxn modelId="{9ADF28EA-68EA-4065-809B-1DED5240AA76}" type="presOf" srcId="{0A752C13-9924-4675-927E-3D7025B0D608}" destId="{3C125B54-8A99-411C-B213-BDAF5116C504}" srcOrd="0" destOrd="4" presId="urn:microsoft.com/office/officeart/2005/8/layout/vList2"/>
    <dgm:cxn modelId="{C7F5FDEC-3FF3-48D8-B7FD-D93353B0F7EE}" srcId="{672C0A3D-CFE3-4CDD-8FE8-B95EEE525BF2}" destId="{839A3D63-812E-4EDC-82D2-E26A330AFE8B}" srcOrd="7" destOrd="0" parTransId="{2EF1F723-8C7B-4001-B010-A0E1961AE190}" sibTransId="{F44D8EF6-CB0B-46F4-8E2C-3BC8FECF3698}"/>
    <dgm:cxn modelId="{08E218F8-E8FE-470E-BC60-D7A273F78922}" type="presOf" srcId="{AA3A24C9-E124-4FC7-8750-7F20B7E6DFD4}" destId="{3C125B54-8A99-411C-B213-BDAF5116C504}" srcOrd="0" destOrd="1" presId="urn:microsoft.com/office/officeart/2005/8/layout/vList2"/>
    <dgm:cxn modelId="{C4E1560D-9187-49F2-B0C8-8F279D599E48}" type="presParOf" srcId="{7F5EAF77-40E6-4327-89DB-94736DBF3CC2}" destId="{5E0A65F7-17ED-446C-BDB7-882285C66A0F}" srcOrd="0" destOrd="0" presId="urn:microsoft.com/office/officeart/2005/8/layout/vList2"/>
    <dgm:cxn modelId="{B1206BFA-0C7B-4437-9662-9ADF515E8A94}" type="presParOf" srcId="{7F5EAF77-40E6-4327-89DB-94736DBF3CC2}" destId="{3C125B54-8A99-411C-B213-BDAF5116C50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79520-6072-4390-816E-EB6948BD5BA9}">
      <dsp:nvSpPr>
        <dsp:cNvPr id="0" name=""/>
        <dsp:cNvSpPr/>
      </dsp:nvSpPr>
      <dsp:spPr>
        <a:xfrm>
          <a:off x="2541" y="0"/>
          <a:ext cx="2663522" cy="43280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ea typeface="Roboto Slab" pitchFamily="2" charset="0"/>
              <a:cs typeface="Arial" panose="020B0604020202020204" pitchFamily="34" charset="0"/>
            </a:rPr>
            <a:t>Over 50 units provided over 1,650 hours in the Scouting for Food program, collecting 13,229 pounds of food</a:t>
          </a:r>
          <a:endParaRPr lang="en-US" sz="1800" b="1" kern="1200" dirty="0">
            <a:latin typeface="Arial" panose="020B0604020202020204" pitchFamily="34" charset="0"/>
            <a:ea typeface="Roboto Slab" pitchFamily="2" charset="0"/>
            <a:cs typeface="Arial" panose="020B0604020202020204" pitchFamily="34" charset="0"/>
          </a:endParaRPr>
        </a:p>
      </dsp:txBody>
      <dsp:txXfrm>
        <a:off x="2541" y="1731215"/>
        <a:ext cx="2663522" cy="1731215"/>
      </dsp:txXfrm>
    </dsp:sp>
    <dsp:sp modelId="{676207E6-3479-4AFA-824F-5334938D2239}">
      <dsp:nvSpPr>
        <dsp:cNvPr id="0" name=""/>
        <dsp:cNvSpPr/>
      </dsp:nvSpPr>
      <dsp:spPr>
        <a:xfrm>
          <a:off x="613684" y="259682"/>
          <a:ext cx="1441236" cy="1441236"/>
        </a:xfrm>
        <a:prstGeom prst="ellipse">
          <a:avLst/>
        </a:prstGeom>
        <a:blipFill rotWithShape="1">
          <a:blip xmlns:r="http://schemas.openxmlformats.org/officeDocument/2006/relationships" r:embed="rId1"/>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24E5262-7E9A-49FF-8015-8DBE48015DC6}">
      <dsp:nvSpPr>
        <dsp:cNvPr id="0" name=""/>
        <dsp:cNvSpPr/>
      </dsp:nvSpPr>
      <dsp:spPr>
        <a:xfrm>
          <a:off x="2745969" y="0"/>
          <a:ext cx="2663522" cy="43280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ea typeface="Roboto Slab" pitchFamily="2" charset="0"/>
              <a:cs typeface="Arial" panose="020B0604020202020204" pitchFamily="34" charset="0"/>
            </a:rPr>
            <a:t>Our Scouts provided over 2,925 hours supporting Veterans and 2,300 hours on conservation projects</a:t>
          </a:r>
          <a:endParaRPr lang="en-US" sz="1800" b="1" kern="1200" dirty="0">
            <a:latin typeface="Arial" panose="020B0604020202020204" pitchFamily="34" charset="0"/>
            <a:ea typeface="Roboto Slab" pitchFamily="2" charset="0"/>
            <a:cs typeface="Arial" panose="020B0604020202020204" pitchFamily="34" charset="0"/>
          </a:endParaRPr>
        </a:p>
      </dsp:txBody>
      <dsp:txXfrm>
        <a:off x="2745969" y="1731215"/>
        <a:ext cx="2663522" cy="1731215"/>
      </dsp:txXfrm>
    </dsp:sp>
    <dsp:sp modelId="{851DA9CF-0F53-479C-A91A-995575BE8DA5}">
      <dsp:nvSpPr>
        <dsp:cNvPr id="0" name=""/>
        <dsp:cNvSpPr/>
      </dsp:nvSpPr>
      <dsp:spPr>
        <a:xfrm>
          <a:off x="3357112" y="259682"/>
          <a:ext cx="1441236" cy="1441236"/>
        </a:xfrm>
        <a:prstGeom prst="ellipse">
          <a:avLst/>
        </a:prstGeom>
        <a:blipFill rotWithShape="1">
          <a:blip xmlns:r="http://schemas.openxmlformats.org/officeDocument/2006/relationships" r:embed="rId2"/>
          <a:srcRect/>
          <a:stretch>
            <a:fillRect t="-6000" b="-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A52ABA-7B38-4248-AD88-AB22298AF516}">
      <dsp:nvSpPr>
        <dsp:cNvPr id="0" name=""/>
        <dsp:cNvSpPr/>
      </dsp:nvSpPr>
      <dsp:spPr>
        <a:xfrm>
          <a:off x="5489398" y="0"/>
          <a:ext cx="2663522" cy="43280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ea typeface="Roboto Slab" pitchFamily="2" charset="0"/>
              <a:cs typeface="Arial" panose="020B0604020202020204" pitchFamily="34" charset="0"/>
            </a:rPr>
            <a:t>The average number of Community Service Hours this past year was </a:t>
          </a:r>
          <a:r>
            <a:rPr lang="en-US" sz="1800" b="1" i="0" u="sng" kern="1200" dirty="0">
              <a:latin typeface="Arial" panose="020B0604020202020204" pitchFamily="34" charset="0"/>
              <a:ea typeface="Roboto Slab" pitchFamily="2" charset="0"/>
              <a:cs typeface="Arial" panose="020B0604020202020204" pitchFamily="34" charset="0"/>
            </a:rPr>
            <a:t>4.35 hours per Scout </a:t>
          </a:r>
          <a:endParaRPr lang="en-US" sz="1800" b="1" u="sng" kern="1200" dirty="0">
            <a:latin typeface="Arial" panose="020B0604020202020204" pitchFamily="34" charset="0"/>
            <a:ea typeface="Roboto Slab" pitchFamily="2" charset="0"/>
            <a:cs typeface="Arial" panose="020B0604020202020204" pitchFamily="34" charset="0"/>
          </a:endParaRPr>
        </a:p>
      </dsp:txBody>
      <dsp:txXfrm>
        <a:off x="5489398" y="1731215"/>
        <a:ext cx="2663522" cy="1731215"/>
      </dsp:txXfrm>
    </dsp:sp>
    <dsp:sp modelId="{A24363B9-49DA-4C68-BA5C-20D1ADBABC25}">
      <dsp:nvSpPr>
        <dsp:cNvPr id="0" name=""/>
        <dsp:cNvSpPr/>
      </dsp:nvSpPr>
      <dsp:spPr>
        <a:xfrm>
          <a:off x="6100541" y="259682"/>
          <a:ext cx="1441236" cy="144123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A3AFE11-FFC0-4861-8B8F-452F532E161B}">
      <dsp:nvSpPr>
        <dsp:cNvPr id="0" name=""/>
        <dsp:cNvSpPr/>
      </dsp:nvSpPr>
      <dsp:spPr>
        <a:xfrm>
          <a:off x="8232826" y="0"/>
          <a:ext cx="2663522" cy="43280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Arial" panose="020B0604020202020204" pitchFamily="34" charset="0"/>
              <a:ea typeface="Roboto Slab" pitchFamily="2" charset="0"/>
              <a:cs typeface="Arial" panose="020B0604020202020204" pitchFamily="34" charset="0"/>
            </a:rPr>
            <a:t>218</a:t>
          </a:r>
          <a:r>
            <a:rPr lang="en-US" sz="1800" b="1" i="0" kern="1200" dirty="0">
              <a:latin typeface="Arial" panose="020B0604020202020204" pitchFamily="34" charset="0"/>
              <a:ea typeface="Roboto Slab" pitchFamily="2" charset="0"/>
              <a:cs typeface="Arial" panose="020B0604020202020204" pitchFamily="34" charset="0"/>
            </a:rPr>
            <a:t> Eagle Scouts had over 35,000 hours of service to their communities through their Eagle Projects</a:t>
          </a:r>
          <a:endParaRPr lang="en-US" sz="1800" b="1" kern="1200" dirty="0">
            <a:latin typeface="Arial" panose="020B0604020202020204" pitchFamily="34" charset="0"/>
            <a:ea typeface="Roboto Slab" pitchFamily="2" charset="0"/>
            <a:cs typeface="Arial" panose="020B0604020202020204" pitchFamily="34" charset="0"/>
          </a:endParaRPr>
        </a:p>
      </dsp:txBody>
      <dsp:txXfrm>
        <a:off x="8232826" y="1731215"/>
        <a:ext cx="2663522" cy="1731215"/>
      </dsp:txXfrm>
    </dsp:sp>
    <dsp:sp modelId="{26537613-60DA-40E9-827F-1C25CB25CEDE}">
      <dsp:nvSpPr>
        <dsp:cNvPr id="0" name=""/>
        <dsp:cNvSpPr/>
      </dsp:nvSpPr>
      <dsp:spPr>
        <a:xfrm>
          <a:off x="8843969" y="259682"/>
          <a:ext cx="1441236" cy="1441236"/>
        </a:xfrm>
        <a:prstGeom prst="ellipse">
          <a:avLst/>
        </a:prstGeom>
        <a:blipFill rotWithShape="1">
          <a:blip xmlns:r="http://schemas.openxmlformats.org/officeDocument/2006/relationships" r:embed="rId4"/>
          <a:srcRect/>
          <a:stretch>
            <a:fillRect t="-13000" b="-1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AA899A8-3C2D-45CC-9F8A-88172945FF6F}">
      <dsp:nvSpPr>
        <dsp:cNvPr id="0" name=""/>
        <dsp:cNvSpPr/>
      </dsp:nvSpPr>
      <dsp:spPr>
        <a:xfrm>
          <a:off x="435955" y="3462431"/>
          <a:ext cx="10026979" cy="649205"/>
        </a:xfrm>
        <a:prstGeom prst="leftRight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A65F7-17ED-446C-BDB7-882285C66A0F}">
      <dsp:nvSpPr>
        <dsp:cNvPr id="0" name=""/>
        <dsp:cNvSpPr/>
      </dsp:nvSpPr>
      <dsp:spPr>
        <a:xfrm>
          <a:off x="0" y="94000"/>
          <a:ext cx="11432800" cy="621979"/>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ea typeface="Roboto Slab" pitchFamily="2" charset="0"/>
              <a:cs typeface="Arial" panose="020B0604020202020204" pitchFamily="34" charset="0"/>
            </a:rPr>
            <a:t>Keys to future success:</a:t>
          </a:r>
          <a:endParaRPr lang="en-US" sz="2000" kern="1200" dirty="0">
            <a:latin typeface="Arial" panose="020B0604020202020204" pitchFamily="34" charset="0"/>
            <a:ea typeface="Roboto Slab" pitchFamily="2" charset="0"/>
            <a:cs typeface="Arial" panose="020B0604020202020204" pitchFamily="34" charset="0"/>
          </a:endParaRPr>
        </a:p>
      </dsp:txBody>
      <dsp:txXfrm>
        <a:off x="30363" y="124363"/>
        <a:ext cx="11372074" cy="561253"/>
      </dsp:txXfrm>
    </dsp:sp>
    <dsp:sp modelId="{3C125B54-8A99-411C-B213-BDAF5116C504}">
      <dsp:nvSpPr>
        <dsp:cNvPr id="0" name=""/>
        <dsp:cNvSpPr/>
      </dsp:nvSpPr>
      <dsp:spPr>
        <a:xfrm>
          <a:off x="0" y="940546"/>
          <a:ext cx="11432800" cy="359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91"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1"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Continue to build on the foundations of our program: The Scout Oath and Law. </a:t>
          </a: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endParaRPr lang="en-US" sz="1900" kern="1200" dirty="0">
            <a:solidFill>
              <a:schemeClr val="tx2">
                <a:lumMod val="90000"/>
                <a:lumOff val="10000"/>
              </a:schemeClr>
            </a:solidFill>
            <a:highlight>
              <a:srgbClr val="FF0000"/>
            </a:highlight>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r>
            <a:rPr lang="en-US" sz="1900" b="1"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Continue to rebuild and retain our membership, especially in Cub Scouting. </a:t>
          </a: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r>
            <a:rPr lang="en-US" sz="1900" b="1"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Recruit and train new adult leaders and retain experienced and proven adult leaders in our units.</a:t>
          </a: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r>
            <a:rPr lang="en-US" sz="1900" b="1"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Create sustainable fundraising efforts that will continue to grow from year to year.</a:t>
          </a: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a:p>
          <a:pPr marL="171450" lvl="1" indent="-171450" algn="l" defTabSz="844550">
            <a:lnSpc>
              <a:spcPct val="90000"/>
            </a:lnSpc>
            <a:spcBef>
              <a:spcPct val="0"/>
            </a:spcBef>
            <a:spcAft>
              <a:spcPct val="20000"/>
            </a:spcAft>
            <a:buChar char="•"/>
          </a:pPr>
          <a:r>
            <a:rPr lang="en-US" sz="1900" b="1"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Provide our youth with the resources and facilities they need to have an enjoyable and successful experience.</a:t>
          </a:r>
          <a:endParaRPr lang="en-US" sz="1900" kern="1200" dirty="0">
            <a:solidFill>
              <a:schemeClr val="tx2">
                <a:lumMod val="90000"/>
                <a:lumOff val="10000"/>
              </a:schemeClr>
            </a:solidFill>
            <a:latin typeface="Arial" panose="020B0604020202020204" pitchFamily="34" charset="0"/>
            <a:ea typeface="Roboto Slab" pitchFamily="2" charset="0"/>
            <a:cs typeface="Arial" panose="020B0604020202020204" pitchFamily="34" charset="0"/>
          </a:endParaRPr>
        </a:p>
      </dsp:txBody>
      <dsp:txXfrm>
        <a:off x="0" y="940546"/>
        <a:ext cx="11432800" cy="359813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838A01-AAE6-4FC9-82B1-3CCDB9405CA0}"/>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a:extLst>
              <a:ext uri="{FF2B5EF4-FFF2-40B4-BE49-F238E27FC236}">
                <a16:creationId xmlns:a16="http://schemas.microsoft.com/office/drawing/2014/main" id="{0865EAC6-A418-4FBE-BE43-4CC2097FE19E}"/>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845E5E8E-9EC9-4493-82F8-64CC9800CBF4}" type="datetimeFigureOut">
              <a:rPr lang="en-US" smtClean="0"/>
              <a:t>11/11/2025</a:t>
            </a:fld>
            <a:endParaRPr lang="en-US" dirty="0"/>
          </a:p>
        </p:txBody>
      </p:sp>
      <p:sp>
        <p:nvSpPr>
          <p:cNvPr id="4" name="Footer Placeholder 3">
            <a:extLst>
              <a:ext uri="{FF2B5EF4-FFF2-40B4-BE49-F238E27FC236}">
                <a16:creationId xmlns:a16="http://schemas.microsoft.com/office/drawing/2014/main" id="{3C549986-2422-457B-B637-3E95D100404A}"/>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FE216AD-D4AE-4CFE-80AC-07E047252076}"/>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6FA3FAB0-E0DB-44CA-9A69-DB1E66EF19DC}" type="slidenum">
              <a:rPr lang="en-US" smtClean="0"/>
              <a:t>‹#›</a:t>
            </a:fld>
            <a:endParaRPr lang="en-US" dirty="0"/>
          </a:p>
        </p:txBody>
      </p:sp>
    </p:spTree>
    <p:extLst>
      <p:ext uri="{BB962C8B-B14F-4D97-AF65-F5344CB8AC3E}">
        <p14:creationId xmlns:p14="http://schemas.microsoft.com/office/powerpoint/2010/main" val="2910269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A934AFEE-513E-46FB-9B97-AF12D123D991}" type="datetimeFigureOut">
              <a:rPr lang="en-US" smtClean="0"/>
              <a:t>11/11/2025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AF7DE00B-098D-4DED-979A-0C53A9680A00}" type="slidenum">
              <a:rPr lang="en-US" smtClean="0"/>
              <a:t>‹#›</a:t>
            </a:fld>
            <a:endParaRPr lang="en-US" dirty="0"/>
          </a:p>
        </p:txBody>
      </p:sp>
    </p:spTree>
    <p:extLst>
      <p:ext uri="{BB962C8B-B14F-4D97-AF65-F5344CB8AC3E}">
        <p14:creationId xmlns:p14="http://schemas.microsoft.com/office/powerpoint/2010/main" val="343274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88900"/>
            <a:ext cx="6894512" cy="3878263"/>
          </a:xfrm>
        </p:spPr>
      </p:sp>
      <p:sp>
        <p:nvSpPr>
          <p:cNvPr id="3" name="Notes Placeholder 2"/>
          <p:cNvSpPr>
            <a:spLocks noGrp="1"/>
          </p:cNvSpPr>
          <p:nvPr>
            <p:ph type="body" idx="1"/>
          </p:nvPr>
        </p:nvSpPr>
        <p:spPr>
          <a:xfrm>
            <a:off x="441960" y="4168074"/>
            <a:ext cx="6118860" cy="4460981"/>
          </a:xfrm>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Good evening.  Thank you for allowing me to come and speak to you today.  My name is  _________________ and I am here tonight to tell you that Scouting is alive and well in the Laurel Highlands Council. During the next few minutes, I will discuss how Scouting in the Laurel Highlands Council is moving forward.</a:t>
            </a:r>
          </a:p>
          <a:p>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l"/>
            <a:endParaRPr lang="en-US" b="0" i="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AF7DE00B-098D-4DED-979A-0C53A9680A00}" type="slidenum">
              <a:rPr lang="en-US" smtClean="0"/>
              <a:t>1</a:t>
            </a:fld>
            <a:endParaRPr lang="en-US" dirty="0"/>
          </a:p>
        </p:txBody>
      </p:sp>
    </p:spTree>
    <p:extLst>
      <p:ext uri="{BB962C8B-B14F-4D97-AF65-F5344CB8AC3E}">
        <p14:creationId xmlns:p14="http://schemas.microsoft.com/office/powerpoint/2010/main" val="17338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82550"/>
            <a:ext cx="6897687" cy="3881438"/>
          </a:xfrm>
        </p:spPr>
      </p:sp>
      <p:sp>
        <p:nvSpPr>
          <p:cNvPr id="4" name="Slide Number Placeholder 3"/>
          <p:cNvSpPr>
            <a:spLocks noGrp="1"/>
          </p:cNvSpPr>
          <p:nvPr>
            <p:ph type="sldNum" sz="quarter" idx="5"/>
          </p:nvPr>
        </p:nvSpPr>
        <p:spPr/>
        <p:txBody>
          <a:bodyPr/>
          <a:lstStyle/>
          <a:p>
            <a:fld id="{AF7DE00B-098D-4DED-979A-0C53A9680A00}" type="slidenum">
              <a:rPr lang="en-US" smtClean="0"/>
              <a:t>2</a:t>
            </a:fld>
            <a:endParaRPr lang="en-US" dirty="0"/>
          </a:p>
        </p:txBody>
      </p:sp>
      <p:sp>
        <p:nvSpPr>
          <p:cNvPr id="5" name="Notes Placeholder 2">
            <a:extLst>
              <a:ext uri="{FF2B5EF4-FFF2-40B4-BE49-F238E27FC236}">
                <a16:creationId xmlns:a16="http://schemas.microsoft.com/office/drawing/2014/main" id="{E440AA9F-80D1-0EEC-00AD-5BB2A73F605F}"/>
              </a:ext>
            </a:extLst>
          </p:cNvPr>
          <p:cNvSpPr>
            <a:spLocks noGrp="1"/>
          </p:cNvSpPr>
          <p:nvPr>
            <p:ph type="body" idx="1"/>
          </p:nvPr>
        </p:nvSpPr>
        <p:spPr>
          <a:xfrm>
            <a:off x="723900" y="4579619"/>
            <a:ext cx="5730240" cy="4485005"/>
          </a:xfrm>
        </p:spPr>
        <p:txBody>
          <a:bodyPr/>
          <a:lstStyle/>
          <a:p>
            <a:r>
              <a:rPr lang="en-US" sz="1800" b="0" i="0" dirty="0">
                <a:solidFill>
                  <a:srgbClr val="000000"/>
                </a:solidFill>
                <a:effectLst/>
                <a:latin typeface="Calibri" panose="020F0502020204030204" pitchFamily="34" charset="0"/>
                <a:cs typeface="Times New Roman" panose="02020603050405020304" pitchFamily="18" charset="0"/>
              </a:rPr>
              <a:t>The Laurel Highlands Council covers</a:t>
            </a:r>
            <a:r>
              <a:rPr lang="en-US" sz="1800" dirty="0">
                <a:solidFill>
                  <a:srgbClr val="000000"/>
                </a:solidFill>
                <a:latin typeface="Calibri" panose="020F0502020204030204" pitchFamily="34" charset="0"/>
                <a:cs typeface="Times New Roman" panose="02020603050405020304" pitchFamily="18" charset="0"/>
              </a:rPr>
              <a:t> a large portion of South-West Pennsylvania as well as portions of Maryland and West Virginia, representing over 8,500 Scouts.  We operate both the Pittsburgh and Johnstown Service Centers and SIX camping facilities throughout our council.</a:t>
            </a:r>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411174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84138"/>
            <a:ext cx="6892925" cy="3878262"/>
          </a:xfrm>
        </p:spPr>
      </p:sp>
      <p:sp>
        <p:nvSpPr>
          <p:cNvPr id="3" name="Notes Placeholder 2"/>
          <p:cNvSpPr>
            <a:spLocks noGrp="1"/>
          </p:cNvSpPr>
          <p:nvPr>
            <p:ph type="body" idx="1"/>
          </p:nvPr>
        </p:nvSpPr>
        <p:spPr/>
        <p:txBody>
          <a:bodyPr/>
          <a:lstStyle/>
          <a:p>
            <a:r>
              <a:rPr lang="en-US" sz="1800" dirty="0"/>
              <a:t>What does the Laurel Highlands Council do?  Well, here are just a few examples…</a:t>
            </a:r>
          </a:p>
          <a:p>
            <a:endParaRPr lang="en-US" sz="1800" dirty="0"/>
          </a:p>
          <a:p>
            <a:r>
              <a:rPr lang="en-US" sz="1800" dirty="0"/>
              <a:t>(point out two or three that best pertain to the group being addressed)</a:t>
            </a:r>
          </a:p>
          <a:p>
            <a:endParaRPr lang="en-US" dirty="0"/>
          </a:p>
        </p:txBody>
      </p:sp>
      <p:sp>
        <p:nvSpPr>
          <p:cNvPr id="4" name="Slide Number Placeholder 3"/>
          <p:cNvSpPr>
            <a:spLocks noGrp="1"/>
          </p:cNvSpPr>
          <p:nvPr>
            <p:ph type="sldNum" sz="quarter" idx="5"/>
          </p:nvPr>
        </p:nvSpPr>
        <p:spPr/>
        <p:txBody>
          <a:bodyPr/>
          <a:lstStyle/>
          <a:p>
            <a:fld id="{AF7DE00B-098D-4DED-979A-0C53A9680A00}" type="slidenum">
              <a:rPr lang="en-US" smtClean="0"/>
              <a:t>3</a:t>
            </a:fld>
            <a:endParaRPr lang="en-US" dirty="0"/>
          </a:p>
        </p:txBody>
      </p:sp>
    </p:spTree>
    <p:extLst>
      <p:ext uri="{BB962C8B-B14F-4D97-AF65-F5344CB8AC3E}">
        <p14:creationId xmlns:p14="http://schemas.microsoft.com/office/powerpoint/2010/main" val="98826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98425"/>
            <a:ext cx="6894512" cy="3878263"/>
          </a:xfrm>
        </p:spPr>
      </p:sp>
      <p:sp>
        <p:nvSpPr>
          <p:cNvPr id="4" name="Slide Number Placeholder 3"/>
          <p:cNvSpPr>
            <a:spLocks noGrp="1"/>
          </p:cNvSpPr>
          <p:nvPr>
            <p:ph type="sldNum" sz="quarter" idx="5"/>
          </p:nvPr>
        </p:nvSpPr>
        <p:spPr/>
        <p:txBody>
          <a:bodyPr/>
          <a:lstStyle/>
          <a:p>
            <a:fld id="{AF7DE00B-098D-4DED-979A-0C53A9680A00}" type="slidenum">
              <a:rPr lang="en-US" smtClean="0"/>
              <a:t>4</a:t>
            </a:fld>
            <a:endParaRPr lang="en-US" dirty="0"/>
          </a:p>
        </p:txBody>
      </p:sp>
      <p:sp>
        <p:nvSpPr>
          <p:cNvPr id="6" name="Notes Placeholder 5">
            <a:extLst>
              <a:ext uri="{FF2B5EF4-FFF2-40B4-BE49-F238E27FC236}">
                <a16:creationId xmlns:a16="http://schemas.microsoft.com/office/drawing/2014/main" id="{38595FBC-9B63-F218-277E-B76BBCC3D966}"/>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concept of Scouting 365 is simple: Scouting Every Day In Some Way. This motto embodies the LHC’s commitment to living life the Scout way, which ultimately benefits our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means that even when they’re not directly participating in Scouting activities, Scouts will find minor and major ways to use their skills, help other people, keep themselves physically and mentally healthy, and demonstrate a firm moral compass. This includes not only doing the right thing and honoring your beliefs, but treating all people with respect and being an active participant in their community.</a:t>
            </a:r>
          </a:p>
          <a:p>
            <a:endParaRPr lang="en-US" dirty="0"/>
          </a:p>
        </p:txBody>
      </p:sp>
    </p:spTree>
    <p:extLst>
      <p:ext uri="{BB962C8B-B14F-4D97-AF65-F5344CB8AC3E}">
        <p14:creationId xmlns:p14="http://schemas.microsoft.com/office/powerpoint/2010/main" val="51214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93663"/>
            <a:ext cx="6894512" cy="3878262"/>
          </a:xfrm>
        </p:spPr>
      </p:sp>
      <p:sp>
        <p:nvSpPr>
          <p:cNvPr id="3" name="Notes Placeholder 2"/>
          <p:cNvSpPr>
            <a:spLocks noGrp="1"/>
          </p:cNvSpPr>
          <p:nvPr>
            <p:ph type="body" idx="1"/>
          </p:nvPr>
        </p:nvSpPr>
        <p:spPr/>
        <p:txBody>
          <a:bodyPr/>
          <a:lstStyle/>
          <a:p>
            <a:r>
              <a:rPr lang="en-US" sz="1800" dirty="0"/>
              <a:t>But there are challenges to face and overcome. </a:t>
            </a:r>
          </a:p>
          <a:p>
            <a:endParaRPr lang="en-US" sz="1800" dirty="0"/>
          </a:p>
          <a:p>
            <a:r>
              <a:rPr lang="en-US" sz="1800" dirty="0"/>
              <a:t>Just like every household in our council, we are dealing with the increased costs of just about everything including insurance, basic operating costs at our offices and camps, and food and supplies for summer camp.</a:t>
            </a:r>
          </a:p>
          <a:p>
            <a:endParaRPr lang="en-US" sz="1800" dirty="0"/>
          </a:p>
          <a:p>
            <a:r>
              <a:rPr lang="en-US" sz="1800" dirty="0"/>
              <a:t>Other challenges include, increasing school access to aid our recruitment efforts, and replacing the $2.5 Million taken from our Endowment Fund to pay our portion of the BSA’s bankruptcy settlement.</a:t>
            </a:r>
          </a:p>
        </p:txBody>
      </p:sp>
      <p:sp>
        <p:nvSpPr>
          <p:cNvPr id="4" name="Slide Number Placeholder 3"/>
          <p:cNvSpPr>
            <a:spLocks noGrp="1"/>
          </p:cNvSpPr>
          <p:nvPr>
            <p:ph type="sldNum" sz="quarter" idx="5"/>
          </p:nvPr>
        </p:nvSpPr>
        <p:spPr/>
        <p:txBody>
          <a:bodyPr/>
          <a:lstStyle/>
          <a:p>
            <a:fld id="{AF7DE00B-098D-4DED-979A-0C53A9680A00}" type="slidenum">
              <a:rPr lang="en-US" smtClean="0"/>
              <a:t>5</a:t>
            </a:fld>
            <a:endParaRPr lang="en-US" dirty="0"/>
          </a:p>
        </p:txBody>
      </p:sp>
    </p:spTree>
    <p:extLst>
      <p:ext uri="{BB962C8B-B14F-4D97-AF65-F5344CB8AC3E}">
        <p14:creationId xmlns:p14="http://schemas.microsoft.com/office/powerpoint/2010/main" val="327028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77788"/>
            <a:ext cx="6896100" cy="3879850"/>
          </a:xfrm>
        </p:spPr>
      </p:sp>
      <p:sp>
        <p:nvSpPr>
          <p:cNvPr id="3" name="Notes Placeholder 2"/>
          <p:cNvSpPr>
            <a:spLocks noGrp="1"/>
          </p:cNvSpPr>
          <p:nvPr>
            <p:ph type="body" idx="1"/>
          </p:nvPr>
        </p:nvSpPr>
        <p:spPr>
          <a:xfrm>
            <a:off x="200297" y="4094444"/>
            <a:ext cx="6696002" cy="4897156"/>
          </a:xfrm>
        </p:spPr>
        <p:txBody>
          <a:bodyPr/>
          <a:lstStyle/>
          <a:p>
            <a:r>
              <a:rPr lang="en-US" sz="1600" dirty="0"/>
              <a:t>You may be asking how we are able to accomplish all of this.  The Laurel Highlands Council has a strong financial base that we build off of.  This graphic shows how our council is funded.  Of special note, our combined Scouting 365 campaigns provide 6% of our operating budget.  The $53.00 LHC fee we collect when our youth and adults register provides roughly 5.5%.  When you consider our council spends approximately $750 to support just one Scout each year, that leaves us with the challenge of raising roughly an additional $700 for each Scout in our program. </a:t>
            </a:r>
          </a:p>
          <a:p>
            <a:endParaRPr lang="en-US" sz="1600" dirty="0"/>
          </a:p>
          <a:p>
            <a:r>
              <a:rPr lang="en-US" sz="1600" dirty="0"/>
              <a:t>Your contribution to the Scouting 365 campaign has a profound impact on our Scouts. They enable us to provide high-quality programs, maintain our campgrounds, and offer financial assistance to those who may not have the means to participate otherwise. Without your support, many of the great experiences your child has in Cub Scouts would not be possible. </a:t>
            </a:r>
          </a:p>
          <a:p>
            <a:endParaRPr lang="en-US" sz="1600" dirty="0"/>
          </a:p>
          <a:p>
            <a:r>
              <a:rPr lang="en-US" sz="1600" dirty="0"/>
              <a:t>This year, our goal for our Scouting 365 campaign is to raise $365,000 across the council.  This may seem like a lot, but when we break it down across all our families, it becomes an achievable target. Every dollar counts, and together, we can make a difference.</a:t>
            </a:r>
          </a:p>
        </p:txBody>
      </p:sp>
      <p:sp>
        <p:nvSpPr>
          <p:cNvPr id="4" name="Slide Number Placeholder 3"/>
          <p:cNvSpPr>
            <a:spLocks noGrp="1"/>
          </p:cNvSpPr>
          <p:nvPr>
            <p:ph type="sldNum" sz="quarter" idx="5"/>
          </p:nvPr>
        </p:nvSpPr>
        <p:spPr/>
        <p:txBody>
          <a:bodyPr/>
          <a:lstStyle/>
          <a:p>
            <a:fld id="{AF7DE00B-098D-4DED-979A-0C53A9680A00}" type="slidenum">
              <a:rPr lang="en-US" smtClean="0"/>
              <a:t>6</a:t>
            </a:fld>
            <a:endParaRPr lang="en-US" dirty="0"/>
          </a:p>
        </p:txBody>
      </p:sp>
    </p:spTree>
    <p:extLst>
      <p:ext uri="{BB962C8B-B14F-4D97-AF65-F5344CB8AC3E}">
        <p14:creationId xmlns:p14="http://schemas.microsoft.com/office/powerpoint/2010/main" val="29606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82550"/>
            <a:ext cx="6897687" cy="3881438"/>
          </a:xfrm>
        </p:spPr>
      </p:sp>
      <p:sp>
        <p:nvSpPr>
          <p:cNvPr id="4" name="Slide Number Placeholder 3"/>
          <p:cNvSpPr>
            <a:spLocks noGrp="1"/>
          </p:cNvSpPr>
          <p:nvPr>
            <p:ph type="sldNum" sz="quarter" idx="5"/>
          </p:nvPr>
        </p:nvSpPr>
        <p:spPr/>
        <p:txBody>
          <a:bodyPr/>
          <a:lstStyle/>
          <a:p>
            <a:fld id="{AF7DE00B-098D-4DED-979A-0C53A9680A00}" type="slidenum">
              <a:rPr lang="en-US" smtClean="0"/>
              <a:t>7</a:t>
            </a:fld>
            <a:endParaRPr lang="en-US" dirty="0"/>
          </a:p>
        </p:txBody>
      </p:sp>
      <p:sp>
        <p:nvSpPr>
          <p:cNvPr id="6" name="Notes Placeholder 5">
            <a:extLst>
              <a:ext uri="{FF2B5EF4-FFF2-40B4-BE49-F238E27FC236}">
                <a16:creationId xmlns:a16="http://schemas.microsoft.com/office/drawing/2014/main" id="{4EA17759-E424-7FFA-042A-BB66F58BA964}"/>
              </a:ext>
            </a:extLst>
          </p:cNvPr>
          <p:cNvSpPr>
            <a:spLocks noGrp="1"/>
          </p:cNvSpPr>
          <p:nvPr>
            <p:ph type="body" sz="quarter" idx="3"/>
          </p:nvPr>
        </p:nvSpPr>
        <p:spPr>
          <a:xfrm>
            <a:off x="457200" y="4161472"/>
            <a:ext cx="6240780" cy="3660458"/>
          </a:xfrm>
        </p:spPr>
        <p:txBody>
          <a:bodyPr/>
          <a:lstStyle/>
          <a:p>
            <a:r>
              <a:rPr lang="en-US" sz="1600" dirty="0"/>
              <a:t>I’d like to now ask all of you to take a minute and consider making a contribution to the Scouting 365 Unit Campaign.  You can do so in a few ways using your pledge card or by scanning the QR code at the bottom:</a:t>
            </a:r>
          </a:p>
          <a:p>
            <a:endParaRPr lang="en-US" sz="1600" dirty="0"/>
          </a:p>
          <a:p>
            <a:r>
              <a:rPr lang="en-US" sz="1600" dirty="0"/>
              <a:t>1. One-time Donation: You can make a one-time donation today.</a:t>
            </a:r>
          </a:p>
          <a:p>
            <a:r>
              <a:rPr lang="en-US" sz="1600" dirty="0"/>
              <a:t>2. Pledge: You can pledge a specific amount and make contributions in installments.</a:t>
            </a:r>
          </a:p>
          <a:p>
            <a:r>
              <a:rPr lang="en-US" sz="1600" dirty="0"/>
              <a:t>3. Corporate Matching: Check with your employer to see if they offer a corporate matching program, which can double your impact.</a:t>
            </a:r>
          </a:p>
          <a:p>
            <a:endParaRPr lang="en-US" sz="1600" dirty="0"/>
          </a:p>
          <a:p>
            <a:r>
              <a:rPr lang="en-US" sz="1600" dirty="0">
                <a:effectLst/>
                <a:ea typeface="Calibri" panose="020F0502020204030204" pitchFamily="34" charset="0"/>
                <a:cs typeface="Times New Roman" panose="02020603050405020304" pitchFamily="18" charset="0"/>
              </a:rPr>
              <a:t>We want to acknowledge your generosity. Those who contribute to Scouting 365 today will receive a LHC carabiner, and we'll keep you updated on our progress throughout the year.  Those that are able to give at the $365 will receive a special Scouting 365 council strip.</a:t>
            </a:r>
          </a:p>
          <a:p>
            <a:endParaRPr lang="en-US" sz="1600" dirty="0">
              <a:cs typeface="Times New Roman" panose="02020603050405020304" pitchFamily="18" charset="0"/>
            </a:endParaRPr>
          </a:p>
          <a:p>
            <a:r>
              <a:rPr lang="en-US" sz="1600" dirty="0">
                <a:cs typeface="Times New Roman" panose="02020603050405020304" pitchFamily="18" charset="0"/>
              </a:rPr>
              <a:t>After I finish, a few of your Scouts will be collecting your pledge cards.  Please fill out your card and give it to them even if you are unable to give at this time.</a:t>
            </a:r>
            <a:endParaRPr lang="en-US" sz="1600" dirty="0"/>
          </a:p>
          <a:p>
            <a:endParaRPr lang="en-US" dirty="0"/>
          </a:p>
        </p:txBody>
      </p:sp>
    </p:spTree>
    <p:extLst>
      <p:ext uri="{BB962C8B-B14F-4D97-AF65-F5344CB8AC3E}">
        <p14:creationId xmlns:p14="http://schemas.microsoft.com/office/powerpoint/2010/main" val="124790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82550"/>
            <a:ext cx="6897687" cy="3881438"/>
          </a:xfrm>
        </p:spPr>
      </p:sp>
      <p:sp>
        <p:nvSpPr>
          <p:cNvPr id="3" name="Notes Placeholder 2"/>
          <p:cNvSpPr>
            <a:spLocks noGrp="1"/>
          </p:cNvSpPr>
          <p:nvPr>
            <p:ph type="body" idx="1"/>
          </p:nvPr>
        </p:nvSpPr>
        <p:spPr>
          <a:xfrm>
            <a:off x="571499" y="4213860"/>
            <a:ext cx="5768341" cy="4850097"/>
          </a:xfrm>
        </p:spPr>
        <p:txBody>
          <a:bodyPr/>
          <a:lstStyle/>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Now, I'll take a moment to answer any questions you may have about the council or Scouting 365. </a:t>
            </a: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Thank you for your time and your commitment to Scouting. Together, we can continue to provide a fantastic Scouting experience for our Scouts. Your support truly makes a difference. </a:t>
            </a:r>
            <a:endParaRPr lang="en-US" sz="1600" dirty="0"/>
          </a:p>
        </p:txBody>
      </p:sp>
      <p:sp>
        <p:nvSpPr>
          <p:cNvPr id="4" name="Slide Number Placeholder 3"/>
          <p:cNvSpPr>
            <a:spLocks noGrp="1"/>
          </p:cNvSpPr>
          <p:nvPr>
            <p:ph type="sldNum" sz="quarter" idx="5"/>
          </p:nvPr>
        </p:nvSpPr>
        <p:spPr/>
        <p:txBody>
          <a:bodyPr/>
          <a:lstStyle/>
          <a:p>
            <a:fld id="{AF7DE00B-098D-4DED-979A-0C53A9680A00}" type="slidenum">
              <a:rPr lang="en-US" smtClean="0"/>
              <a:t>8</a:t>
            </a:fld>
            <a:endParaRPr lang="en-US" dirty="0"/>
          </a:p>
        </p:txBody>
      </p:sp>
    </p:spTree>
    <p:extLst>
      <p:ext uri="{BB962C8B-B14F-4D97-AF65-F5344CB8AC3E}">
        <p14:creationId xmlns:p14="http://schemas.microsoft.com/office/powerpoint/2010/main" val="328570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519-6C3D-66C1-44FA-698BF5368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9ECB8-5129-C4C7-7081-A71E697ED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B0229F-7EBE-62BB-4E35-74AA1B6C381C}"/>
              </a:ext>
            </a:extLst>
          </p:cNvPr>
          <p:cNvSpPr>
            <a:spLocks noGrp="1"/>
          </p:cNvSpPr>
          <p:nvPr>
            <p:ph type="dt" sz="half" idx="10"/>
          </p:nvPr>
        </p:nvSpPr>
        <p:spPr/>
        <p:txBody>
          <a:bodyPr/>
          <a:lstStyle/>
          <a:p>
            <a:fld id="{B959E008-54FF-4E67-BE62-5A035186CC51}" type="datetime1">
              <a:rPr lang="en-US" smtClean="0"/>
              <a:t>11/11/2025</a:t>
            </a:fld>
            <a:endParaRPr lang="en-US" dirty="0"/>
          </a:p>
        </p:txBody>
      </p:sp>
      <p:sp>
        <p:nvSpPr>
          <p:cNvPr id="5" name="Footer Placeholder 4">
            <a:extLst>
              <a:ext uri="{FF2B5EF4-FFF2-40B4-BE49-F238E27FC236}">
                <a16:creationId xmlns:a16="http://schemas.microsoft.com/office/drawing/2014/main" id="{5E612489-11B7-D9A7-DD99-43FB815C87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029B96-8A83-ED47-259F-687D66C047F3}"/>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215486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9404-C2DC-5F2B-CF20-7AE7ED1A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BF599-92D0-F875-F784-EC569D4E66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853A3-0968-E24E-2493-A11A73E0705A}"/>
              </a:ext>
            </a:extLst>
          </p:cNvPr>
          <p:cNvSpPr>
            <a:spLocks noGrp="1"/>
          </p:cNvSpPr>
          <p:nvPr>
            <p:ph type="dt" sz="half" idx="10"/>
          </p:nvPr>
        </p:nvSpPr>
        <p:spPr/>
        <p:txBody>
          <a:bodyPr/>
          <a:lstStyle/>
          <a:p>
            <a:fld id="{BF498BAB-C0DF-41EC-86F3-2A5755C28476}" type="datetime1">
              <a:rPr lang="en-US" smtClean="0"/>
              <a:t>11/11/2025</a:t>
            </a:fld>
            <a:endParaRPr lang="en-US" dirty="0"/>
          </a:p>
        </p:txBody>
      </p:sp>
      <p:sp>
        <p:nvSpPr>
          <p:cNvPr id="5" name="Footer Placeholder 4">
            <a:extLst>
              <a:ext uri="{FF2B5EF4-FFF2-40B4-BE49-F238E27FC236}">
                <a16:creationId xmlns:a16="http://schemas.microsoft.com/office/drawing/2014/main" id="{B996F60A-9350-7955-06E0-7B76FF43A6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1E7909-6BAD-7105-422F-49ED91421FF2}"/>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325997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66F722-94F6-B961-C56A-66A190A5FA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F1EC9-C81A-1A78-94CC-2843A85B9A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E23E1-4814-FF9F-3879-47CFABFB75B5}"/>
              </a:ext>
            </a:extLst>
          </p:cNvPr>
          <p:cNvSpPr>
            <a:spLocks noGrp="1"/>
          </p:cNvSpPr>
          <p:nvPr>
            <p:ph type="dt" sz="half" idx="10"/>
          </p:nvPr>
        </p:nvSpPr>
        <p:spPr/>
        <p:txBody>
          <a:bodyPr/>
          <a:lstStyle/>
          <a:p>
            <a:fld id="{02CAC4F2-0241-43A8-B82B-94159A4D11AD}" type="datetime1">
              <a:rPr lang="en-US" smtClean="0"/>
              <a:t>11/11/2025</a:t>
            </a:fld>
            <a:endParaRPr lang="en-US" dirty="0"/>
          </a:p>
        </p:txBody>
      </p:sp>
      <p:sp>
        <p:nvSpPr>
          <p:cNvPr id="5" name="Footer Placeholder 4">
            <a:extLst>
              <a:ext uri="{FF2B5EF4-FFF2-40B4-BE49-F238E27FC236}">
                <a16:creationId xmlns:a16="http://schemas.microsoft.com/office/drawing/2014/main" id="{61F9BDA9-8245-E78D-3323-6E17893B1C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DFE3CE-0E73-7593-8346-3D8D9B06A6CC}"/>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396246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2B6B-3EE6-D5F6-0566-13047998E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B3FC6-3F94-7B91-3E8F-866D1BB38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E2CAB-AB32-9951-8D9A-D2A498BAB86F}"/>
              </a:ext>
            </a:extLst>
          </p:cNvPr>
          <p:cNvSpPr>
            <a:spLocks noGrp="1"/>
          </p:cNvSpPr>
          <p:nvPr>
            <p:ph type="dt" sz="half" idx="10"/>
          </p:nvPr>
        </p:nvSpPr>
        <p:spPr/>
        <p:txBody>
          <a:bodyPr/>
          <a:lstStyle/>
          <a:p>
            <a:fld id="{ED7AD6CB-76E2-4C92-90E3-CC9C4043C6AD}" type="datetime1">
              <a:rPr lang="en-US" smtClean="0"/>
              <a:t>11/11/2025</a:t>
            </a:fld>
            <a:endParaRPr lang="en-US" dirty="0"/>
          </a:p>
        </p:txBody>
      </p:sp>
      <p:sp>
        <p:nvSpPr>
          <p:cNvPr id="5" name="Footer Placeholder 4">
            <a:extLst>
              <a:ext uri="{FF2B5EF4-FFF2-40B4-BE49-F238E27FC236}">
                <a16:creationId xmlns:a16="http://schemas.microsoft.com/office/drawing/2014/main" id="{E158C8ED-8D20-8D02-44B8-7170FF2DD5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EDD6C7-6467-6A85-44A6-919A9AA069BF}"/>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276322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3EC4-B45C-BB59-4389-20E799FE82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310CF-956B-3797-F424-92356B7123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BBD40-2D71-2117-CD3F-D8C9D3A455DF}"/>
              </a:ext>
            </a:extLst>
          </p:cNvPr>
          <p:cNvSpPr>
            <a:spLocks noGrp="1"/>
          </p:cNvSpPr>
          <p:nvPr>
            <p:ph type="dt" sz="half" idx="10"/>
          </p:nvPr>
        </p:nvSpPr>
        <p:spPr/>
        <p:txBody>
          <a:bodyPr/>
          <a:lstStyle/>
          <a:p>
            <a:fld id="{79E5BA8E-235D-4749-84C4-7F7FA10C14AF}" type="datetime1">
              <a:rPr lang="en-US" smtClean="0"/>
              <a:t>11/11/2025</a:t>
            </a:fld>
            <a:endParaRPr lang="en-US" dirty="0"/>
          </a:p>
        </p:txBody>
      </p:sp>
      <p:sp>
        <p:nvSpPr>
          <p:cNvPr id="5" name="Footer Placeholder 4">
            <a:extLst>
              <a:ext uri="{FF2B5EF4-FFF2-40B4-BE49-F238E27FC236}">
                <a16:creationId xmlns:a16="http://schemas.microsoft.com/office/drawing/2014/main" id="{87F3F03D-AC1E-1DB0-C7B9-A8E821DB73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FFAC8C-46F6-D374-D98A-2A5DAF1A5F7A}"/>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277947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A6AA-9079-6C87-CF93-A11DB83FE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7033D-920F-0444-7C84-BF20FA0A3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C61E4-06A9-444B-6323-A7A2B3E9A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2AA7AA-A072-87CA-C32E-A1304074A3C7}"/>
              </a:ext>
            </a:extLst>
          </p:cNvPr>
          <p:cNvSpPr>
            <a:spLocks noGrp="1"/>
          </p:cNvSpPr>
          <p:nvPr>
            <p:ph type="dt" sz="half" idx="10"/>
          </p:nvPr>
        </p:nvSpPr>
        <p:spPr/>
        <p:txBody>
          <a:bodyPr/>
          <a:lstStyle/>
          <a:p>
            <a:fld id="{37033956-551D-4EAB-9FCC-B2DBA65A6295}" type="datetime1">
              <a:rPr lang="en-US" smtClean="0"/>
              <a:t>11/11/2025</a:t>
            </a:fld>
            <a:endParaRPr lang="en-US" dirty="0"/>
          </a:p>
        </p:txBody>
      </p:sp>
      <p:sp>
        <p:nvSpPr>
          <p:cNvPr id="6" name="Footer Placeholder 5">
            <a:extLst>
              <a:ext uri="{FF2B5EF4-FFF2-40B4-BE49-F238E27FC236}">
                <a16:creationId xmlns:a16="http://schemas.microsoft.com/office/drawing/2014/main" id="{88B62647-C857-3CE1-8809-7A4690FC93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7C42BA-2844-4A76-51CC-564F755EAC04}"/>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4597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B9B9-511D-C089-D735-DBF6BC5DA3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4466-FE60-B55E-D0E1-A1A375867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4C5A5-5005-C205-8FF7-BBE424D4E4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377FF-98D1-3B2F-DA40-11EE6D075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E5D21-76A6-EBE6-8BFF-4C23D21305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9EEE7-6F7B-B4AE-6280-F143A45DA6F0}"/>
              </a:ext>
            </a:extLst>
          </p:cNvPr>
          <p:cNvSpPr>
            <a:spLocks noGrp="1"/>
          </p:cNvSpPr>
          <p:nvPr>
            <p:ph type="dt" sz="half" idx="10"/>
          </p:nvPr>
        </p:nvSpPr>
        <p:spPr/>
        <p:txBody>
          <a:bodyPr/>
          <a:lstStyle/>
          <a:p>
            <a:fld id="{F819B97E-0BB4-4F38-9C70-390C07780D9C}" type="datetime1">
              <a:rPr lang="en-US" smtClean="0"/>
              <a:t>11/11/2025</a:t>
            </a:fld>
            <a:endParaRPr lang="en-US" dirty="0"/>
          </a:p>
        </p:txBody>
      </p:sp>
      <p:sp>
        <p:nvSpPr>
          <p:cNvPr id="8" name="Footer Placeholder 7">
            <a:extLst>
              <a:ext uri="{FF2B5EF4-FFF2-40B4-BE49-F238E27FC236}">
                <a16:creationId xmlns:a16="http://schemas.microsoft.com/office/drawing/2014/main" id="{6BEA2E35-FD3C-7E14-3BB5-7DD54F986E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52FF0B-F163-4932-5D13-90341BF901EE}"/>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361258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058A-FD45-B2DA-03F7-C49CE44D1F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77F9C5-ACF7-FDDF-6E68-A2987FEEB089}"/>
              </a:ext>
            </a:extLst>
          </p:cNvPr>
          <p:cNvSpPr>
            <a:spLocks noGrp="1"/>
          </p:cNvSpPr>
          <p:nvPr>
            <p:ph type="dt" sz="half" idx="10"/>
          </p:nvPr>
        </p:nvSpPr>
        <p:spPr/>
        <p:txBody>
          <a:bodyPr/>
          <a:lstStyle/>
          <a:p>
            <a:fld id="{08D2C90B-9CAC-4715-9737-18A9F1144296}" type="datetime1">
              <a:rPr lang="en-US" smtClean="0"/>
              <a:t>11/11/2025</a:t>
            </a:fld>
            <a:endParaRPr lang="en-US" dirty="0"/>
          </a:p>
        </p:txBody>
      </p:sp>
      <p:sp>
        <p:nvSpPr>
          <p:cNvPr id="4" name="Footer Placeholder 3">
            <a:extLst>
              <a:ext uri="{FF2B5EF4-FFF2-40B4-BE49-F238E27FC236}">
                <a16:creationId xmlns:a16="http://schemas.microsoft.com/office/drawing/2014/main" id="{18D86D84-CAEF-D60B-60D7-3B687D4E2DF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B2B318-488D-D6E2-DE6A-E9B26A2C36B4}"/>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60540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B5D62-4B8B-D991-9822-2DC4AA48D3B3}"/>
              </a:ext>
            </a:extLst>
          </p:cNvPr>
          <p:cNvSpPr>
            <a:spLocks noGrp="1"/>
          </p:cNvSpPr>
          <p:nvPr>
            <p:ph type="dt" sz="half" idx="10"/>
          </p:nvPr>
        </p:nvSpPr>
        <p:spPr/>
        <p:txBody>
          <a:bodyPr/>
          <a:lstStyle/>
          <a:p>
            <a:fld id="{71AE6F5C-9508-42C9-B951-086DD0A8775E}" type="datetime1">
              <a:rPr lang="en-US" smtClean="0"/>
              <a:t>11/11/2025</a:t>
            </a:fld>
            <a:endParaRPr lang="en-US" dirty="0"/>
          </a:p>
        </p:txBody>
      </p:sp>
      <p:sp>
        <p:nvSpPr>
          <p:cNvPr id="3" name="Footer Placeholder 2">
            <a:extLst>
              <a:ext uri="{FF2B5EF4-FFF2-40B4-BE49-F238E27FC236}">
                <a16:creationId xmlns:a16="http://schemas.microsoft.com/office/drawing/2014/main" id="{77432B10-69F4-0254-4240-0696A23061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A3D1B4-E8EF-BDE9-2CAD-734BF0ACD6B8}"/>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166751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5508-6AD1-4328-6000-101E08B9E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0AABF3-9DD8-2D32-AC5E-CAC195F93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67F910-0F11-0E1A-F26A-FFBB4FA06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9D628-3971-D5C8-B7F8-2DD046F21FEA}"/>
              </a:ext>
            </a:extLst>
          </p:cNvPr>
          <p:cNvSpPr>
            <a:spLocks noGrp="1"/>
          </p:cNvSpPr>
          <p:nvPr>
            <p:ph type="dt" sz="half" idx="10"/>
          </p:nvPr>
        </p:nvSpPr>
        <p:spPr/>
        <p:txBody>
          <a:bodyPr/>
          <a:lstStyle/>
          <a:p>
            <a:fld id="{3ADBDA5D-9AFB-4BB7-ACF8-1664764C523C}" type="datetime1">
              <a:rPr lang="en-US" smtClean="0"/>
              <a:t>11/11/2025</a:t>
            </a:fld>
            <a:endParaRPr lang="en-US" dirty="0"/>
          </a:p>
        </p:txBody>
      </p:sp>
      <p:sp>
        <p:nvSpPr>
          <p:cNvPr id="6" name="Footer Placeholder 5">
            <a:extLst>
              <a:ext uri="{FF2B5EF4-FFF2-40B4-BE49-F238E27FC236}">
                <a16:creationId xmlns:a16="http://schemas.microsoft.com/office/drawing/2014/main" id="{E422E335-F6F3-7F4D-1118-C77C2698B7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65952C-A07B-2F71-4DB7-BE21E8178FBA}"/>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32600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2A41-6DC5-3D94-0CDF-D7AD3CE4A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0D8235-6116-E293-C09F-1C941D95F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DD250-B726-80BB-D723-1079F73E4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B8F32-4FBB-B508-22E2-D16D08F2822C}"/>
              </a:ext>
            </a:extLst>
          </p:cNvPr>
          <p:cNvSpPr>
            <a:spLocks noGrp="1"/>
          </p:cNvSpPr>
          <p:nvPr>
            <p:ph type="dt" sz="half" idx="10"/>
          </p:nvPr>
        </p:nvSpPr>
        <p:spPr/>
        <p:txBody>
          <a:bodyPr/>
          <a:lstStyle/>
          <a:p>
            <a:fld id="{CC7991A3-F40F-46FF-AC0B-2F43656E489C}" type="datetime1">
              <a:rPr lang="en-US" smtClean="0"/>
              <a:t>11/11/2025</a:t>
            </a:fld>
            <a:endParaRPr lang="en-US" dirty="0"/>
          </a:p>
        </p:txBody>
      </p:sp>
      <p:sp>
        <p:nvSpPr>
          <p:cNvPr id="6" name="Footer Placeholder 5">
            <a:extLst>
              <a:ext uri="{FF2B5EF4-FFF2-40B4-BE49-F238E27FC236}">
                <a16:creationId xmlns:a16="http://schemas.microsoft.com/office/drawing/2014/main" id="{3ACB0BC2-E379-38E6-0908-FD1FDB5462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8B9171-6352-5292-CEA6-4446E55E0D63}"/>
              </a:ext>
            </a:extLst>
          </p:cNvPr>
          <p:cNvSpPr>
            <a:spLocks noGrp="1"/>
          </p:cNvSpPr>
          <p:nvPr>
            <p:ph type="sldNum" sz="quarter" idx="12"/>
          </p:nvPr>
        </p:nvSpPr>
        <p:spPr/>
        <p:txBody>
          <a:bodyPr/>
          <a:lstStyle/>
          <a:p>
            <a:fld id="{6855016F-0438-4E27-8DA7-546E2895345D}" type="slidenum">
              <a:rPr lang="en-US" smtClean="0"/>
              <a:t>‹#›</a:t>
            </a:fld>
            <a:endParaRPr lang="en-US" dirty="0"/>
          </a:p>
        </p:txBody>
      </p:sp>
    </p:spTree>
    <p:extLst>
      <p:ext uri="{BB962C8B-B14F-4D97-AF65-F5344CB8AC3E}">
        <p14:creationId xmlns:p14="http://schemas.microsoft.com/office/powerpoint/2010/main" val="207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A79E6-B93C-4B96-E8E6-926F1DBDF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EEDD93-241E-40FB-38C2-135B204FF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61DA1-8C52-A715-7865-7F330F4F3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DB629E-371C-43ED-8BC1-A84B4E2BF96D}" type="datetime1">
              <a:rPr lang="en-US" smtClean="0"/>
              <a:t>11/11/2025</a:t>
            </a:fld>
            <a:endParaRPr lang="en-US" dirty="0"/>
          </a:p>
        </p:txBody>
      </p:sp>
      <p:sp>
        <p:nvSpPr>
          <p:cNvPr id="5" name="Footer Placeholder 4">
            <a:extLst>
              <a:ext uri="{FF2B5EF4-FFF2-40B4-BE49-F238E27FC236}">
                <a16:creationId xmlns:a16="http://schemas.microsoft.com/office/drawing/2014/main" id="{5C74D9D1-64C4-C851-2C9F-05F12E570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0C8AA8F-054C-7C35-174D-A0A69944D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55016F-0438-4E27-8DA7-546E2895345D}" type="slidenum">
              <a:rPr lang="en-US" smtClean="0"/>
              <a:t>‹#›</a:t>
            </a:fld>
            <a:endParaRPr lang="en-US" dirty="0"/>
          </a:p>
        </p:txBody>
      </p:sp>
    </p:spTree>
    <p:extLst>
      <p:ext uri="{BB962C8B-B14F-4D97-AF65-F5344CB8AC3E}">
        <p14:creationId xmlns:p14="http://schemas.microsoft.com/office/powerpoint/2010/main" val="298012780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14/relationships/chartEx" Target="../charts/chartEx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BA637-E2CF-F3AD-37CF-04CA82ABDF40}"/>
              </a:ext>
            </a:extLst>
          </p:cNvPr>
          <p:cNvPicPr>
            <a:picLocks noChangeAspect="1"/>
          </p:cNvPicPr>
          <p:nvPr/>
        </p:nvPicPr>
        <p:blipFill rotWithShape="1">
          <a:blip r:embed="rId3">
            <a:alphaModFix amt="5000"/>
          </a:blip>
          <a:srcRect b="12485"/>
          <a:stretch/>
        </p:blipFill>
        <p:spPr>
          <a:xfrm>
            <a:off x="0" y="1"/>
            <a:ext cx="12192000" cy="6843954"/>
          </a:xfrm>
          <a:prstGeom prst="rect">
            <a:avLst/>
          </a:prstGeom>
        </p:spPr>
      </p:pic>
      <p:pic>
        <p:nvPicPr>
          <p:cNvPr id="4" name="Picture 3">
            <a:extLst>
              <a:ext uri="{FF2B5EF4-FFF2-40B4-BE49-F238E27FC236}">
                <a16:creationId xmlns:a16="http://schemas.microsoft.com/office/drawing/2014/main" id="{FC8FC74E-F7E4-946E-7082-D8BF6080811F}"/>
              </a:ext>
            </a:extLst>
          </p:cNvPr>
          <p:cNvPicPr>
            <a:picLocks noChangeAspect="1"/>
          </p:cNvPicPr>
          <p:nvPr/>
        </p:nvPicPr>
        <p:blipFill>
          <a:blip r:embed="rId4"/>
          <a:stretch>
            <a:fillRect/>
          </a:stretch>
        </p:blipFill>
        <p:spPr>
          <a:xfrm>
            <a:off x="1002604" y="1964710"/>
            <a:ext cx="5461053" cy="3065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2294AC7B-20CE-222C-5305-D60EFC6F482A}"/>
              </a:ext>
            </a:extLst>
          </p:cNvPr>
          <p:cNvSpPr txBox="1"/>
          <p:nvPr/>
        </p:nvSpPr>
        <p:spPr>
          <a:xfrm>
            <a:off x="7537938" y="3429000"/>
            <a:ext cx="3915508" cy="1754326"/>
          </a:xfrm>
          <a:prstGeom prst="rect">
            <a:avLst/>
          </a:prstGeom>
          <a:noFill/>
        </p:spPr>
        <p:txBody>
          <a:bodyPr wrap="square" rtlCol="0">
            <a:spAutoFit/>
          </a:bodyPr>
          <a:lstStyle/>
          <a:p>
            <a:pPr algn="ctr"/>
            <a:r>
              <a:rPr lang="en-US" sz="3600" b="1" dirty="0">
                <a:solidFill>
                  <a:schemeClr val="accent1"/>
                </a:solidFill>
                <a:latin typeface="Arial" panose="020B0604020202020204" pitchFamily="34" charset="0"/>
                <a:cs typeface="Arial" panose="020B0604020202020204" pitchFamily="34" charset="0"/>
              </a:rPr>
              <a:t>Scouting is on the move with your support!!</a:t>
            </a:r>
          </a:p>
        </p:txBody>
      </p:sp>
      <p:pic>
        <p:nvPicPr>
          <p:cNvPr id="10" name="Picture 9" descr="A logo on a black background&#10;&#10;Description automatically generated">
            <a:extLst>
              <a:ext uri="{FF2B5EF4-FFF2-40B4-BE49-F238E27FC236}">
                <a16:creationId xmlns:a16="http://schemas.microsoft.com/office/drawing/2014/main" id="{15D6102C-62FF-01BD-CF5E-E5B7F3707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570" y="332988"/>
            <a:ext cx="4891120" cy="2088021"/>
          </a:xfrm>
          <a:prstGeom prst="rect">
            <a:avLst/>
          </a:prstGeom>
        </p:spPr>
      </p:pic>
      <p:pic>
        <p:nvPicPr>
          <p:cNvPr id="12" name="Picture 11">
            <a:extLst>
              <a:ext uri="{FF2B5EF4-FFF2-40B4-BE49-F238E27FC236}">
                <a16:creationId xmlns:a16="http://schemas.microsoft.com/office/drawing/2014/main" id="{16B45968-F417-8948-8BC2-E61D03674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414771"/>
            <a:ext cx="12191999" cy="1429184"/>
          </a:xfrm>
          <a:prstGeom prst="rect">
            <a:avLst/>
          </a:prstGeom>
        </p:spPr>
      </p:pic>
      <p:pic>
        <p:nvPicPr>
          <p:cNvPr id="5" name="Picture 4" descr="A logo for a company&#10;&#10;Description automatically generated">
            <a:extLst>
              <a:ext uri="{FF2B5EF4-FFF2-40B4-BE49-F238E27FC236}">
                <a16:creationId xmlns:a16="http://schemas.microsoft.com/office/drawing/2014/main" id="{D227B1C8-3798-5BEC-FCE0-3FD830BC5BD1}"/>
              </a:ext>
            </a:extLst>
          </p:cNvPr>
          <p:cNvPicPr>
            <a:picLocks noChangeAspect="1"/>
          </p:cNvPicPr>
          <p:nvPr/>
        </p:nvPicPr>
        <p:blipFill rotWithShape="1">
          <a:blip r:embed="rId7">
            <a:extLst>
              <a:ext uri="{28A0092B-C50C-407E-A947-70E740481C1C}">
                <a14:useLocalDpi xmlns:a14="http://schemas.microsoft.com/office/drawing/2010/main" val="0"/>
              </a:ext>
            </a:extLst>
          </a:blip>
          <a:srcRect b="11629"/>
          <a:stretch/>
        </p:blipFill>
        <p:spPr>
          <a:xfrm>
            <a:off x="8059112" y="784803"/>
            <a:ext cx="2873159" cy="2359814"/>
          </a:xfrm>
          <a:prstGeom prst="rect">
            <a:avLst/>
          </a:prstGeom>
        </p:spPr>
      </p:pic>
    </p:spTree>
    <p:extLst>
      <p:ext uri="{BB962C8B-B14F-4D97-AF65-F5344CB8AC3E}">
        <p14:creationId xmlns:p14="http://schemas.microsoft.com/office/powerpoint/2010/main" val="417630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0A69B0-5174-81E0-58CC-D7E6FB861C66}"/>
              </a:ext>
            </a:extLst>
          </p:cNvPr>
          <p:cNvPicPr>
            <a:picLocks noChangeAspect="1"/>
          </p:cNvPicPr>
          <p:nvPr/>
        </p:nvPicPr>
        <p:blipFill>
          <a:blip r:embed="rId3"/>
          <a:stretch>
            <a:fillRect/>
          </a:stretch>
        </p:blipFill>
        <p:spPr>
          <a:xfrm>
            <a:off x="0" y="6096"/>
            <a:ext cx="12192000" cy="6845807"/>
          </a:xfrm>
          <a:prstGeom prst="rect">
            <a:avLst/>
          </a:prstGeom>
        </p:spPr>
      </p:pic>
      <p:sp>
        <p:nvSpPr>
          <p:cNvPr id="7" name="Title 1">
            <a:extLst>
              <a:ext uri="{FF2B5EF4-FFF2-40B4-BE49-F238E27FC236}">
                <a16:creationId xmlns:a16="http://schemas.microsoft.com/office/drawing/2014/main" id="{6E0F86C6-F320-AB1B-2F54-64977D199632}"/>
              </a:ext>
            </a:extLst>
          </p:cNvPr>
          <p:cNvSpPr>
            <a:spLocks noGrp="1"/>
          </p:cNvSpPr>
          <p:nvPr>
            <p:ph type="title"/>
          </p:nvPr>
        </p:nvSpPr>
        <p:spPr>
          <a:xfrm>
            <a:off x="4726841" y="199087"/>
            <a:ext cx="2738314" cy="695556"/>
          </a:xfrm>
        </p:spPr>
        <p:txBody>
          <a:bodyPr vert="horz" lIns="91440" tIns="45720" rIns="91440" bIns="45720" rtlCol="0" anchor="t">
            <a:normAutofit/>
          </a:bodyPr>
          <a:lstStyle/>
          <a:p>
            <a:r>
              <a:rPr lang="en-US" sz="4000" b="1" dirty="0">
                <a:solidFill>
                  <a:srgbClr val="C00000"/>
                </a:solidFill>
                <a:ea typeface="Roboto Slab" pitchFamily="2" charset="0"/>
              </a:rPr>
              <a:t>Who we are</a:t>
            </a:r>
          </a:p>
        </p:txBody>
      </p:sp>
      <p:sp>
        <p:nvSpPr>
          <p:cNvPr id="2" name="Slide Number Placeholder 1">
            <a:extLst>
              <a:ext uri="{FF2B5EF4-FFF2-40B4-BE49-F238E27FC236}">
                <a16:creationId xmlns:a16="http://schemas.microsoft.com/office/drawing/2014/main" id="{59E52915-8C06-3799-FE18-C5AE63047B46}"/>
              </a:ext>
            </a:extLst>
          </p:cNvPr>
          <p:cNvSpPr>
            <a:spLocks noGrp="1"/>
          </p:cNvSpPr>
          <p:nvPr>
            <p:ph type="sldNum" sz="quarter" idx="12"/>
          </p:nvPr>
        </p:nvSpPr>
        <p:spPr>
          <a:xfrm>
            <a:off x="11408970" y="6423747"/>
            <a:ext cx="683339" cy="365125"/>
          </a:xfrm>
        </p:spPr>
        <p:txBody>
          <a:bodyPr/>
          <a:lstStyle/>
          <a:p>
            <a:fld id="{6855016F-0438-4E27-8DA7-546E2895345D}" type="slidenum">
              <a:rPr lang="en-US" smtClean="0">
                <a:solidFill>
                  <a:schemeClr val="tx1"/>
                </a:solidFill>
              </a:rPr>
              <a:t>2</a:t>
            </a:fld>
            <a:endParaRPr lang="en-US" dirty="0">
              <a:solidFill>
                <a:schemeClr val="tx1"/>
              </a:solidFill>
            </a:endParaRPr>
          </a:p>
        </p:txBody>
      </p:sp>
      <p:sp>
        <p:nvSpPr>
          <p:cNvPr id="3" name="TextBox 2">
            <a:extLst>
              <a:ext uri="{FF2B5EF4-FFF2-40B4-BE49-F238E27FC236}">
                <a16:creationId xmlns:a16="http://schemas.microsoft.com/office/drawing/2014/main" id="{333161FF-0C15-1371-E5C4-6C54A352C01A}"/>
              </a:ext>
            </a:extLst>
          </p:cNvPr>
          <p:cNvSpPr txBox="1"/>
          <p:nvPr/>
        </p:nvSpPr>
        <p:spPr>
          <a:xfrm>
            <a:off x="1629708" y="2102581"/>
            <a:ext cx="9168525" cy="3231654"/>
          </a:xfrm>
          <a:prstGeom prst="rect">
            <a:avLst/>
          </a:prstGeom>
          <a:noFill/>
        </p:spPr>
        <p:txBody>
          <a:bodyPr wrap="square" rtlCol="0">
            <a:spAutoFit/>
          </a:bodyPr>
          <a:lstStyle/>
          <a:p>
            <a:pPr marL="285750" indent="-285750">
              <a:buFont typeface="Arial" panose="020B0604020202020204" pitchFamily="34" charset="0"/>
              <a:buChar char="•"/>
            </a:pPr>
            <a:r>
              <a:rPr lang="en-US" sz="3600" b="1" dirty="0">
                <a:solidFill>
                  <a:schemeClr val="accent1"/>
                </a:solidFill>
                <a:latin typeface="Arial" panose="020B0604020202020204" pitchFamily="34" charset="0"/>
                <a:cs typeface="Arial" panose="020B0604020202020204" pitchFamily="34" charset="0"/>
              </a:rPr>
              <a:t>8,000+ Youth</a:t>
            </a:r>
          </a:p>
          <a:p>
            <a:pPr marL="285750" indent="-285750">
              <a:buFont typeface="Arial" panose="020B0604020202020204" pitchFamily="34" charset="0"/>
              <a:buChar char="•"/>
            </a:pPr>
            <a:r>
              <a:rPr lang="en-US" sz="3600" b="1" dirty="0">
                <a:solidFill>
                  <a:schemeClr val="accent1"/>
                </a:solidFill>
                <a:latin typeface="Arial" panose="020B0604020202020204" pitchFamily="34" charset="0"/>
                <a:cs typeface="Arial" panose="020B0604020202020204" pitchFamily="34" charset="0"/>
              </a:rPr>
              <a:t>350 Scouting Units</a:t>
            </a:r>
          </a:p>
          <a:p>
            <a:pPr marL="285750" indent="-285750">
              <a:buFont typeface="Arial" panose="020B0604020202020204" pitchFamily="34" charset="0"/>
              <a:buChar char="•"/>
            </a:pPr>
            <a:endParaRPr lang="en-US" sz="2000" b="1" dirty="0">
              <a:solidFill>
                <a:schemeClr val="accent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156082"/>
                </a:solidFill>
                <a:effectLst/>
                <a:uLnTx/>
                <a:uFillTx/>
                <a:latin typeface="Arial" panose="020B0604020202020204" pitchFamily="34" charset="0"/>
                <a:ea typeface="+mn-ea"/>
                <a:cs typeface="Arial" panose="020B0604020202020204" pitchFamily="34" charset="0"/>
              </a:rPr>
              <a:t>19 counties in </a:t>
            </a:r>
            <a:r>
              <a:rPr lang="en-US" sz="3600" b="1" dirty="0">
                <a:solidFill>
                  <a:schemeClr val="accent1"/>
                </a:solidFill>
                <a:latin typeface="Arial" panose="020B0604020202020204" pitchFamily="34" charset="0"/>
                <a:cs typeface="Arial" panose="020B0604020202020204" pitchFamily="34" charset="0"/>
              </a:rPr>
              <a:t>3 states </a:t>
            </a:r>
            <a:r>
              <a:rPr lang="en-US" sz="2000" b="1" dirty="0">
                <a:solidFill>
                  <a:schemeClr val="accent1"/>
                </a:solidFill>
                <a:latin typeface="Arial" panose="020B0604020202020204" pitchFamily="34" charset="0"/>
                <a:cs typeface="Arial" panose="020B0604020202020204" pitchFamily="34" charset="0"/>
              </a:rPr>
              <a:t>(MD, PA, WV)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b="1" dirty="0">
                <a:solidFill>
                  <a:schemeClr val="accent1"/>
                </a:solidFill>
                <a:latin typeface="Arial" panose="020B0604020202020204" pitchFamily="34" charset="0"/>
                <a:cs typeface="Arial" panose="020B0604020202020204" pitchFamily="34" charset="0"/>
              </a:rPr>
              <a:t>6 camps </a:t>
            </a:r>
            <a:r>
              <a:rPr lang="en-US" sz="2000" b="1" dirty="0">
                <a:solidFill>
                  <a:schemeClr val="accent1"/>
                </a:solidFill>
                <a:latin typeface="Arial" panose="020B0604020202020204" pitchFamily="34" charset="0"/>
                <a:cs typeface="Arial" panose="020B0604020202020204" pitchFamily="34" charset="0"/>
              </a:rPr>
              <a:t>(Anawanna, Baker, </a:t>
            </a:r>
            <a:r>
              <a:rPr lang="en-US" sz="2000" b="1" dirty="0" err="1">
                <a:solidFill>
                  <a:schemeClr val="accent1"/>
                </a:solidFill>
                <a:latin typeface="Arial" panose="020B0604020202020204" pitchFamily="34" charset="0"/>
                <a:cs typeface="Arial" panose="020B0604020202020204" pitchFamily="34" charset="0"/>
              </a:rPr>
              <a:t>Guyasuta</a:t>
            </a:r>
            <a:r>
              <a:rPr lang="en-US" sz="2000" b="1" dirty="0">
                <a:solidFill>
                  <a:schemeClr val="accent1"/>
                </a:solidFill>
                <a:latin typeface="Arial" panose="020B0604020202020204" pitchFamily="34" charset="0"/>
                <a:cs typeface="Arial" panose="020B0604020202020204" pitchFamily="34" charset="0"/>
              </a:rPr>
              <a:t>, Heritage, Potomac, &amp; 		       </a:t>
            </a:r>
            <a:r>
              <a:rPr lang="en-US" sz="2000" b="1" dirty="0" err="1">
                <a:solidFill>
                  <a:schemeClr val="accent1"/>
                </a:solidFill>
                <a:latin typeface="Arial" panose="020B0604020202020204" pitchFamily="34" charset="0"/>
                <a:cs typeface="Arial" panose="020B0604020202020204" pitchFamily="34" charset="0"/>
              </a:rPr>
              <a:t>Seph</a:t>
            </a:r>
            <a:r>
              <a:rPr lang="en-US" sz="2000" b="1" dirty="0">
                <a:solidFill>
                  <a:schemeClr val="accent1"/>
                </a:solidFill>
                <a:latin typeface="Arial" panose="020B0604020202020204" pitchFamily="34" charset="0"/>
                <a:cs typeface="Arial" panose="020B0604020202020204" pitchFamily="34" charset="0"/>
              </a:rPr>
              <a:t> Mack)</a:t>
            </a:r>
          </a:p>
        </p:txBody>
      </p:sp>
      <p:pic>
        <p:nvPicPr>
          <p:cNvPr id="6" name="Picture 5" descr="A patch with an eagle and text&#10;&#10;Description automatically generated">
            <a:extLst>
              <a:ext uri="{FF2B5EF4-FFF2-40B4-BE49-F238E27FC236}">
                <a16:creationId xmlns:a16="http://schemas.microsoft.com/office/drawing/2014/main" id="{7787E3D0-C0EA-9F89-F18C-472CCB063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2" y="199087"/>
            <a:ext cx="3139564" cy="1338660"/>
          </a:xfrm>
          <a:prstGeom prst="rect">
            <a:avLst/>
          </a:prstGeom>
        </p:spPr>
      </p:pic>
      <p:pic>
        <p:nvPicPr>
          <p:cNvPr id="10" name="Picture 9">
            <a:extLst>
              <a:ext uri="{FF2B5EF4-FFF2-40B4-BE49-F238E27FC236}">
                <a16:creationId xmlns:a16="http://schemas.microsoft.com/office/drawing/2014/main" id="{20B0D0C4-BD9D-BB6E-1211-9058AED2D879}"/>
              </a:ext>
            </a:extLst>
          </p:cNvPr>
          <p:cNvPicPr>
            <a:picLocks noChangeAspect="1"/>
          </p:cNvPicPr>
          <p:nvPr/>
        </p:nvPicPr>
        <p:blipFill>
          <a:blip r:embed="rId5"/>
          <a:stretch>
            <a:fillRect/>
          </a:stretch>
        </p:blipFill>
        <p:spPr>
          <a:xfrm>
            <a:off x="0" y="5443024"/>
            <a:ext cx="12192000" cy="1432560"/>
          </a:xfrm>
          <a:prstGeom prst="rect">
            <a:avLst/>
          </a:prstGeom>
        </p:spPr>
      </p:pic>
      <p:pic>
        <p:nvPicPr>
          <p:cNvPr id="14" name="Picture 13" descr="A group of people posing for a photo&#10;&#10;Description automatically generated">
            <a:extLst>
              <a:ext uri="{FF2B5EF4-FFF2-40B4-BE49-F238E27FC236}">
                <a16:creationId xmlns:a16="http://schemas.microsoft.com/office/drawing/2014/main" id="{671EFD5B-6C76-0A82-3C0C-CCB3A9312719}"/>
              </a:ext>
            </a:extLst>
          </p:cNvPr>
          <p:cNvPicPr>
            <a:picLocks noChangeAspect="1"/>
          </p:cNvPicPr>
          <p:nvPr/>
        </p:nvPicPr>
        <p:blipFill rotWithShape="1">
          <a:blip r:embed="rId6">
            <a:extLst>
              <a:ext uri="{28A0092B-C50C-407E-A947-70E740481C1C}">
                <a14:useLocalDpi xmlns:a14="http://schemas.microsoft.com/office/drawing/2010/main" val="0"/>
              </a:ext>
            </a:extLst>
          </a:blip>
          <a:srcRect t="5625" b="37044"/>
          <a:stretch/>
        </p:blipFill>
        <p:spPr>
          <a:xfrm>
            <a:off x="8493956" y="219811"/>
            <a:ext cx="3075362" cy="1432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F9D95CE0-FF46-09CC-381E-182BB9036D92}"/>
              </a:ext>
            </a:extLst>
          </p:cNvPr>
          <p:cNvPicPr>
            <a:picLocks noChangeAspect="1"/>
          </p:cNvPicPr>
          <p:nvPr/>
        </p:nvPicPr>
        <p:blipFill>
          <a:blip r:embed="rId7"/>
          <a:stretch>
            <a:fillRect/>
          </a:stretch>
        </p:blipFill>
        <p:spPr>
          <a:xfrm>
            <a:off x="6293142" y="2036805"/>
            <a:ext cx="4126533" cy="1375511"/>
          </a:xfrm>
          <a:prstGeom prst="rect">
            <a:avLst/>
          </a:prstGeom>
        </p:spPr>
      </p:pic>
    </p:spTree>
    <p:extLst>
      <p:ext uri="{BB962C8B-B14F-4D97-AF65-F5344CB8AC3E}">
        <p14:creationId xmlns:p14="http://schemas.microsoft.com/office/powerpoint/2010/main" val="405811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5E401D-F545-07DC-23E8-3106C8F4A493}"/>
              </a:ext>
            </a:extLst>
          </p:cNvPr>
          <p:cNvPicPr>
            <a:picLocks noChangeAspect="1"/>
          </p:cNvPicPr>
          <p:nvPr/>
        </p:nvPicPr>
        <p:blipFill>
          <a:blip r:embed="rId3"/>
          <a:stretch>
            <a:fillRect/>
          </a:stretch>
        </p:blipFill>
        <p:spPr>
          <a:xfrm>
            <a:off x="10817" y="0"/>
            <a:ext cx="12170365" cy="6858000"/>
          </a:xfrm>
          <a:prstGeom prst="rect">
            <a:avLst/>
          </a:prstGeom>
        </p:spPr>
      </p:pic>
      <p:pic>
        <p:nvPicPr>
          <p:cNvPr id="6" name="Picture 5">
            <a:extLst>
              <a:ext uri="{FF2B5EF4-FFF2-40B4-BE49-F238E27FC236}">
                <a16:creationId xmlns:a16="http://schemas.microsoft.com/office/drawing/2014/main" id="{278BF5D0-D284-05DD-7BDF-B1FDA56DBC35}"/>
              </a:ext>
            </a:extLst>
          </p:cNvPr>
          <p:cNvPicPr>
            <a:picLocks noChangeAspect="1"/>
          </p:cNvPicPr>
          <p:nvPr/>
        </p:nvPicPr>
        <p:blipFill>
          <a:blip r:embed="rId4"/>
          <a:stretch>
            <a:fillRect/>
          </a:stretch>
        </p:blipFill>
        <p:spPr>
          <a:xfrm>
            <a:off x="6096000" y="3104217"/>
            <a:ext cx="5849389" cy="2500612"/>
          </a:xfrm>
          <a:prstGeom prst="rect">
            <a:avLst/>
          </a:prstGeom>
        </p:spPr>
      </p:pic>
      <p:sp>
        <p:nvSpPr>
          <p:cNvPr id="2" name="Title 1">
            <a:extLst>
              <a:ext uri="{FF2B5EF4-FFF2-40B4-BE49-F238E27FC236}">
                <a16:creationId xmlns:a16="http://schemas.microsoft.com/office/drawing/2014/main" id="{4466F6B5-ACF8-4E07-B28F-734F9AAE97FE}"/>
              </a:ext>
            </a:extLst>
          </p:cNvPr>
          <p:cNvSpPr>
            <a:spLocks noGrp="1"/>
          </p:cNvSpPr>
          <p:nvPr>
            <p:ph type="title"/>
          </p:nvPr>
        </p:nvSpPr>
        <p:spPr>
          <a:xfrm>
            <a:off x="415636" y="161982"/>
            <a:ext cx="11401990" cy="596314"/>
          </a:xfrm>
        </p:spPr>
        <p:txBody>
          <a:bodyPr vert="horz" lIns="91440" tIns="45720" rIns="91440" bIns="45720" rtlCol="0" anchor="ctr">
            <a:noAutofit/>
          </a:bodyPr>
          <a:lstStyle/>
          <a:p>
            <a:pPr>
              <a:lnSpc>
                <a:spcPct val="90000"/>
              </a:lnSpc>
            </a:pPr>
            <a:r>
              <a:rPr lang="en-US" sz="4000" b="1" dirty="0">
                <a:solidFill>
                  <a:srgbClr val="C00000"/>
                </a:solidFill>
                <a:latin typeface="Arial" panose="020B0604020202020204" pitchFamily="34" charset="0"/>
                <a:cs typeface="Arial" panose="020B0604020202020204" pitchFamily="34" charset="0"/>
              </a:rPr>
              <a:t>What does the Laurel Highlands Council do?</a:t>
            </a:r>
          </a:p>
        </p:txBody>
      </p:sp>
      <p:sp>
        <p:nvSpPr>
          <p:cNvPr id="4" name="Slide Number Placeholder 3">
            <a:extLst>
              <a:ext uri="{FF2B5EF4-FFF2-40B4-BE49-F238E27FC236}">
                <a16:creationId xmlns:a16="http://schemas.microsoft.com/office/drawing/2014/main" id="{EBBBB647-433C-CD51-0A40-A75B76328D2F}"/>
              </a:ext>
            </a:extLst>
          </p:cNvPr>
          <p:cNvSpPr>
            <a:spLocks noGrp="1"/>
          </p:cNvSpPr>
          <p:nvPr>
            <p:ph type="sldNum" sz="quarter" idx="12"/>
          </p:nvPr>
        </p:nvSpPr>
        <p:spPr>
          <a:xfrm>
            <a:off x="10556161" y="6182876"/>
            <a:ext cx="683339" cy="365125"/>
          </a:xfrm>
        </p:spPr>
        <p:txBody>
          <a:bodyPr vert="horz" lIns="91440" tIns="45720" rIns="91440" bIns="45720" rtlCol="0" anchor="ctr">
            <a:normAutofit/>
          </a:bodyPr>
          <a:lstStyle/>
          <a:p>
            <a:pPr defTabSz="914400">
              <a:spcAft>
                <a:spcPts val="600"/>
              </a:spcAft>
            </a:pPr>
            <a:fld id="{6855016F-0438-4E27-8DA7-546E2895345D}" type="slidenum">
              <a:rPr lang="en-US">
                <a:solidFill>
                  <a:schemeClr val="tx1">
                    <a:lumMod val="65000"/>
                    <a:lumOff val="35000"/>
                  </a:schemeClr>
                </a:solidFill>
              </a:rPr>
              <a:pPr defTabSz="914400">
                <a:spcAft>
                  <a:spcPts val="600"/>
                </a:spcAft>
              </a:pPr>
              <a:t>3</a:t>
            </a:fld>
            <a:endParaRPr lang="en-US">
              <a:solidFill>
                <a:schemeClr val="tx1">
                  <a:lumMod val="65000"/>
                  <a:lumOff val="35000"/>
                </a:schemeClr>
              </a:solidFill>
            </a:endParaRPr>
          </a:p>
        </p:txBody>
      </p:sp>
      <p:sp>
        <p:nvSpPr>
          <p:cNvPr id="3" name="TextBox 2">
            <a:extLst>
              <a:ext uri="{FF2B5EF4-FFF2-40B4-BE49-F238E27FC236}">
                <a16:creationId xmlns:a16="http://schemas.microsoft.com/office/drawing/2014/main" id="{B3F6ECF5-1668-828A-29AC-ABA6B2E05CC8}"/>
              </a:ext>
            </a:extLst>
          </p:cNvPr>
          <p:cNvSpPr txBox="1"/>
          <p:nvPr/>
        </p:nvSpPr>
        <p:spPr>
          <a:xfrm>
            <a:off x="415636" y="989215"/>
            <a:ext cx="11401990" cy="4585784"/>
          </a:xfrm>
          <a:prstGeom prst="rect">
            <a:avLst/>
          </a:prstGeom>
        </p:spPr>
        <p:txBody>
          <a:bodyPr vert="horz" lIns="91440" tIns="45720" rIns="91440" bIns="45720" numCol="2" rtlCol="0">
            <a:normAutofit/>
          </a:bodyPr>
          <a:lstStyle/>
          <a:p>
            <a:pPr marL="285750" indent="-285750">
              <a:lnSpc>
                <a:spcPct val="90000"/>
              </a:lnSpc>
              <a:spcBef>
                <a:spcPts val="1000"/>
              </a:spcBef>
              <a:buClr>
                <a:schemeClr val="accent1"/>
              </a:buClr>
              <a:buSzPct val="80000"/>
              <a:buFont typeface="Wingdings 3" charset="2"/>
              <a:buChar char=""/>
            </a:pPr>
            <a:endParaRPr lang="en-US" b="1" dirty="0">
              <a:solidFill>
                <a:schemeClr val="tx2">
                  <a:lumMod val="90000"/>
                  <a:lumOff val="10000"/>
                </a:schemeClr>
              </a:solidFill>
              <a:latin typeface="Arial" panose="020B0604020202020204" pitchFamily="34" charset="0"/>
              <a:cs typeface="Arial" panose="020B0604020202020204" pitchFamily="34" charset="0"/>
            </a:endParaRP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Top-notch camping facilities at SIX camps</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Insurance coverage to protect volunteers, chartered organizations, staff members, and properties.</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Camperships, uniforms, and membership financial support for disadvantaged youth.</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Camp equipment, like tents, cooking equipment, camp vehicles, building repairs, canoes, equipment replacement and repair, and general upkeep of council camps.</a:t>
            </a:r>
          </a:p>
          <a:p>
            <a:pPr marL="285750" lvl="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Year-round volunteer and staff basic training – FREE to all registered leaders</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Council communications – website, emails, newsletters, mailings, etc.</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Staff of Scouting Professionals to support volunteers</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Administrative support including postage, computers, and links to the National BSA computer system, copy machines, folding machines, and a printing shop.</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Pittsburgh and Johnstown Scout Shops</a:t>
            </a:r>
          </a:p>
          <a:p>
            <a:pPr marL="285750" indent="-285750">
              <a:lnSpc>
                <a:spcPct val="90000"/>
              </a:lnSpc>
              <a:spcBef>
                <a:spcPts val="1000"/>
              </a:spcBef>
              <a:buClr>
                <a:schemeClr val="accent1"/>
              </a:buClr>
              <a:buSzPct val="80000"/>
              <a:buFont typeface="Wingdings 3" charset="2"/>
              <a:buChar char=""/>
            </a:pPr>
            <a:r>
              <a:rPr lang="en-US" b="1" dirty="0">
                <a:solidFill>
                  <a:schemeClr val="tx2">
                    <a:lumMod val="90000"/>
                    <a:lumOff val="10000"/>
                  </a:schemeClr>
                </a:solidFill>
                <a:latin typeface="Arial" panose="020B0604020202020204" pitchFamily="34" charset="0"/>
                <a:cs typeface="Arial" panose="020B0604020202020204" pitchFamily="34" charset="0"/>
              </a:rPr>
              <a:t>Camp Rangers and summer camp staff</a:t>
            </a:r>
          </a:p>
          <a:p>
            <a:pPr lvl="0">
              <a:lnSpc>
                <a:spcPct val="90000"/>
              </a:lnSpc>
              <a:spcBef>
                <a:spcPts val="1000"/>
              </a:spcBef>
              <a:buClr>
                <a:schemeClr val="accent1"/>
              </a:buClr>
              <a:buSzPct val="80000"/>
              <a:buFont typeface="Wingdings 3" charset="2"/>
              <a:buChar char=""/>
            </a:pPr>
            <a:endParaRPr lang="en-US" sz="1100" dirty="0">
              <a:solidFill>
                <a:schemeClr val="bg1"/>
              </a:solidFill>
            </a:endParaRPr>
          </a:p>
        </p:txBody>
      </p:sp>
      <p:sp>
        <p:nvSpPr>
          <p:cNvPr id="8" name="TextBox 7">
            <a:extLst>
              <a:ext uri="{FF2B5EF4-FFF2-40B4-BE49-F238E27FC236}">
                <a16:creationId xmlns:a16="http://schemas.microsoft.com/office/drawing/2014/main" id="{02CDCE00-42DB-90EA-D45C-149C39D26B43}"/>
              </a:ext>
            </a:extLst>
          </p:cNvPr>
          <p:cNvSpPr txBox="1"/>
          <p:nvPr/>
        </p:nvSpPr>
        <p:spPr>
          <a:xfrm>
            <a:off x="677334" y="2160589"/>
            <a:ext cx="3851122" cy="3880773"/>
          </a:xfrm>
          <a:prstGeom prst="rect">
            <a:avLst/>
          </a:prstGeom>
        </p:spPr>
        <p:txBody>
          <a:bodyPr vert="horz" lIns="91440" tIns="45720" rIns="91440" bIns="45720" rtlCol="0">
            <a:normAutofit/>
          </a:bodyPr>
          <a:lstStyle/>
          <a:p>
            <a:pPr lvl="0">
              <a:lnSpc>
                <a:spcPct val="90000"/>
              </a:lnSpc>
              <a:spcBef>
                <a:spcPts val="1000"/>
              </a:spcBef>
              <a:buClr>
                <a:schemeClr val="accent1"/>
              </a:buClr>
              <a:buSzPct val="80000"/>
              <a:buFont typeface="Wingdings 3" charset="2"/>
              <a:buChar char=""/>
            </a:pPr>
            <a:endParaRPr lang="en-US" sz="1300" dirty="0">
              <a:solidFill>
                <a:schemeClr val="tx1">
                  <a:lumMod val="75000"/>
                  <a:lumOff val="25000"/>
                </a:schemeClr>
              </a:solidFill>
            </a:endParaRPr>
          </a:p>
        </p:txBody>
      </p:sp>
      <p:sp>
        <p:nvSpPr>
          <p:cNvPr id="7" name="Rectangle: Rounded Corners 6">
            <a:extLst>
              <a:ext uri="{FF2B5EF4-FFF2-40B4-BE49-F238E27FC236}">
                <a16:creationId xmlns:a16="http://schemas.microsoft.com/office/drawing/2014/main" id="{7BA06C4B-3C25-AE88-1A11-51822DE89FEB}"/>
              </a:ext>
            </a:extLst>
          </p:cNvPr>
          <p:cNvSpPr/>
          <p:nvPr/>
        </p:nvSpPr>
        <p:spPr>
          <a:xfrm>
            <a:off x="415636" y="758296"/>
            <a:ext cx="5444837" cy="524705"/>
          </a:xfrm>
          <a:prstGeom prst="roundRect">
            <a:avLst/>
          </a:prstGeom>
          <a:solidFill>
            <a:schemeClr val="tx2">
              <a:lumMod val="75000"/>
              <a:lumOff val="2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
                <a:srgbClr val="156082"/>
              </a:buClr>
              <a:buSzPct val="80000"/>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Laurel Highlands Council provides…</a:t>
            </a:r>
          </a:p>
        </p:txBody>
      </p:sp>
    </p:spTree>
    <p:extLst>
      <p:ext uri="{BB962C8B-B14F-4D97-AF65-F5344CB8AC3E}">
        <p14:creationId xmlns:p14="http://schemas.microsoft.com/office/powerpoint/2010/main" val="363253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F6B5-ACF8-4E07-B28F-734F9AAE97FE}"/>
              </a:ext>
            </a:extLst>
          </p:cNvPr>
          <p:cNvSpPr>
            <a:spLocks noGrp="1"/>
          </p:cNvSpPr>
          <p:nvPr>
            <p:ph type="title"/>
          </p:nvPr>
        </p:nvSpPr>
        <p:spPr>
          <a:xfrm>
            <a:off x="3484141" y="189044"/>
            <a:ext cx="5000057" cy="775052"/>
          </a:xfrm>
        </p:spPr>
        <p:txBody>
          <a:bodyPr>
            <a:normAutofit/>
          </a:bodyPr>
          <a:lstStyle/>
          <a:p>
            <a:r>
              <a:rPr lang="en-US" sz="4000" b="1" dirty="0">
                <a:solidFill>
                  <a:srgbClr val="C00000"/>
                </a:solidFill>
                <a:latin typeface="Arial" panose="020B0604020202020204" pitchFamily="34" charset="0"/>
                <a:ea typeface="Roboto Slab" pitchFamily="2" charset="0"/>
                <a:cs typeface="Arial" panose="020B0604020202020204" pitchFamily="34" charset="0"/>
              </a:rPr>
              <a:t>Community Impact</a:t>
            </a:r>
          </a:p>
        </p:txBody>
      </p:sp>
      <p:graphicFrame>
        <p:nvGraphicFramePr>
          <p:cNvPr id="21" name="Content Placeholder 2">
            <a:extLst>
              <a:ext uri="{FF2B5EF4-FFF2-40B4-BE49-F238E27FC236}">
                <a16:creationId xmlns:a16="http://schemas.microsoft.com/office/drawing/2014/main" id="{010519D9-F5E5-8181-9579-DD10EA232A51}"/>
              </a:ext>
            </a:extLst>
          </p:cNvPr>
          <p:cNvGraphicFramePr>
            <a:graphicFrameLocks noGrp="1"/>
          </p:cNvGraphicFramePr>
          <p:nvPr>
            <p:ph idx="1"/>
            <p:extLst>
              <p:ext uri="{D42A27DB-BD31-4B8C-83A1-F6EECF244321}">
                <p14:modId xmlns:p14="http://schemas.microsoft.com/office/powerpoint/2010/main" val="3909596818"/>
              </p:ext>
            </p:extLst>
          </p:nvPr>
        </p:nvGraphicFramePr>
        <p:xfrm>
          <a:off x="534725" y="1033670"/>
          <a:ext cx="10898891" cy="4328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569C22B-9DC0-940D-ECBD-452F86BB662F}"/>
              </a:ext>
            </a:extLst>
          </p:cNvPr>
          <p:cNvSpPr>
            <a:spLocks noGrp="1"/>
          </p:cNvSpPr>
          <p:nvPr>
            <p:ph type="sldNum" sz="quarter" idx="12"/>
          </p:nvPr>
        </p:nvSpPr>
        <p:spPr>
          <a:xfrm>
            <a:off x="11433616" y="6415435"/>
            <a:ext cx="683339" cy="365125"/>
          </a:xfrm>
        </p:spPr>
        <p:txBody>
          <a:bodyPr/>
          <a:lstStyle/>
          <a:p>
            <a:fld id="{6855016F-0438-4E27-8DA7-546E2895345D}" type="slidenum">
              <a:rPr lang="en-US" smtClean="0">
                <a:solidFill>
                  <a:schemeClr val="tx1"/>
                </a:solidFill>
              </a:rPr>
              <a:t>4</a:t>
            </a:fld>
            <a:endParaRPr lang="en-US" dirty="0">
              <a:solidFill>
                <a:schemeClr val="tx1"/>
              </a:solidFill>
            </a:endParaRPr>
          </a:p>
        </p:txBody>
      </p:sp>
      <p:pic>
        <p:nvPicPr>
          <p:cNvPr id="5" name="Picture 4">
            <a:extLst>
              <a:ext uri="{FF2B5EF4-FFF2-40B4-BE49-F238E27FC236}">
                <a16:creationId xmlns:a16="http://schemas.microsoft.com/office/drawing/2014/main" id="{5C11EDDF-EDD9-1BA2-BC3A-8E2AE8130B3A}"/>
              </a:ext>
            </a:extLst>
          </p:cNvPr>
          <p:cNvPicPr>
            <a:picLocks noChangeAspect="1"/>
          </p:cNvPicPr>
          <p:nvPr/>
        </p:nvPicPr>
        <p:blipFill>
          <a:blip r:embed="rId8"/>
          <a:stretch>
            <a:fillRect/>
          </a:stretch>
        </p:blipFill>
        <p:spPr>
          <a:xfrm>
            <a:off x="10817" y="0"/>
            <a:ext cx="12170365" cy="6858000"/>
          </a:xfrm>
          <a:prstGeom prst="rect">
            <a:avLst/>
          </a:prstGeom>
        </p:spPr>
      </p:pic>
    </p:spTree>
    <p:extLst>
      <p:ext uri="{BB962C8B-B14F-4D97-AF65-F5344CB8AC3E}">
        <p14:creationId xmlns:p14="http://schemas.microsoft.com/office/powerpoint/2010/main" val="192536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FEF5-7E3B-EFBD-69DB-33223D767AE1}"/>
              </a:ext>
            </a:extLst>
          </p:cNvPr>
          <p:cNvPicPr>
            <a:picLocks noChangeAspect="1"/>
          </p:cNvPicPr>
          <p:nvPr/>
        </p:nvPicPr>
        <p:blipFill>
          <a:blip r:embed="rId3"/>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4466F6B5-ACF8-4E07-B28F-734F9AAE97FE}"/>
              </a:ext>
            </a:extLst>
          </p:cNvPr>
          <p:cNvSpPr>
            <a:spLocks noGrp="1"/>
          </p:cNvSpPr>
          <p:nvPr>
            <p:ph type="title"/>
          </p:nvPr>
        </p:nvSpPr>
        <p:spPr>
          <a:xfrm>
            <a:off x="3983013" y="198783"/>
            <a:ext cx="4225972" cy="884582"/>
          </a:xfrm>
        </p:spPr>
        <p:txBody>
          <a:bodyPr>
            <a:normAutofit/>
          </a:bodyPr>
          <a:lstStyle/>
          <a:p>
            <a:r>
              <a:rPr lang="en-US" sz="4000" b="1" dirty="0">
                <a:solidFill>
                  <a:srgbClr val="C00000"/>
                </a:solidFill>
                <a:latin typeface="Arial" panose="020B0604020202020204" pitchFamily="34" charset="0"/>
                <a:ea typeface="Roboto Slab" pitchFamily="2" charset="0"/>
                <a:cs typeface="Arial" panose="020B0604020202020204" pitchFamily="34" charset="0"/>
              </a:rPr>
              <a:t>2026 Challenges</a:t>
            </a:r>
          </a:p>
        </p:txBody>
      </p:sp>
      <p:sp>
        <p:nvSpPr>
          <p:cNvPr id="19" name="Content Placeholder 2">
            <a:extLst>
              <a:ext uri="{FF2B5EF4-FFF2-40B4-BE49-F238E27FC236}">
                <a16:creationId xmlns:a16="http://schemas.microsoft.com/office/drawing/2014/main" id="{FB014948-ED1E-4974-869D-09936537DC29}"/>
              </a:ext>
            </a:extLst>
          </p:cNvPr>
          <p:cNvSpPr>
            <a:spLocks noGrp="1"/>
          </p:cNvSpPr>
          <p:nvPr>
            <p:ph idx="1"/>
          </p:nvPr>
        </p:nvSpPr>
        <p:spPr>
          <a:xfrm>
            <a:off x="425726" y="964276"/>
            <a:ext cx="11421717" cy="4663439"/>
          </a:xfrm>
        </p:spPr>
        <p:txBody>
          <a:bodyPr>
            <a:noAutofit/>
          </a:bodyPr>
          <a:lstStyle/>
          <a:p>
            <a:pPr>
              <a:lnSpc>
                <a:spcPct val="90000"/>
              </a:lnSpc>
            </a:pPr>
            <a:r>
              <a:rPr lang="en-US" sz="20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Continue to contend with the rising costs of:</a:t>
            </a:r>
          </a:p>
          <a:p>
            <a:pPr lvl="1">
              <a:lnSpc>
                <a:spcPct val="90000"/>
              </a:lnSpc>
              <a:buClr>
                <a:schemeClr val="tx2"/>
              </a:buClr>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Insurance</a:t>
            </a:r>
          </a:p>
          <a:p>
            <a:pPr lvl="1">
              <a:lnSpc>
                <a:spcPct val="90000"/>
              </a:lnSpc>
              <a:buClr>
                <a:schemeClr val="tx2"/>
              </a:buClr>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Camp operations</a:t>
            </a:r>
          </a:p>
          <a:p>
            <a:pPr lvl="1">
              <a:lnSpc>
                <a:spcPct val="90000"/>
              </a:lnSpc>
              <a:buClr>
                <a:schemeClr val="tx2"/>
              </a:buClr>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Facilities and staff</a:t>
            </a:r>
          </a:p>
          <a:p>
            <a:r>
              <a:rPr lang="en-US" sz="20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Fundraising</a:t>
            </a:r>
          </a:p>
          <a:p>
            <a:pPr lvl="1">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Friends of Scouting</a:t>
            </a:r>
          </a:p>
          <a:p>
            <a:pPr lvl="1">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Corporate sponsorships</a:t>
            </a:r>
          </a:p>
          <a:p>
            <a:pPr lvl="1">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Expanding unit participation</a:t>
            </a:r>
          </a:p>
          <a:p>
            <a:r>
              <a:rPr lang="en-US" sz="20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Recruiting </a:t>
            </a:r>
          </a:p>
          <a:p>
            <a:pPr lvl="1">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School access to build Cub Packs</a:t>
            </a:r>
          </a:p>
          <a:p>
            <a:pPr lvl="1">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Additional families</a:t>
            </a:r>
          </a:p>
          <a:p>
            <a:pPr lvl="1">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Additional adult leaders</a:t>
            </a:r>
          </a:p>
          <a:p>
            <a:pPr lvl="1">
              <a:buFont typeface="Wingdings" panose="05000000000000000000" pitchFamily="2" charset="2"/>
              <a:buChar char="Ø"/>
            </a:pPr>
            <a:r>
              <a:rPr lang="en-US" sz="16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Additional and different units</a:t>
            </a:r>
          </a:p>
          <a:p>
            <a:pPr>
              <a:lnSpc>
                <a:spcPct val="90000"/>
              </a:lnSpc>
            </a:pPr>
            <a:r>
              <a:rPr lang="en-US" sz="20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Rebranding as Scouting America.</a:t>
            </a:r>
          </a:p>
        </p:txBody>
      </p:sp>
      <p:sp>
        <p:nvSpPr>
          <p:cNvPr id="3" name="Slide Number Placeholder 2">
            <a:extLst>
              <a:ext uri="{FF2B5EF4-FFF2-40B4-BE49-F238E27FC236}">
                <a16:creationId xmlns:a16="http://schemas.microsoft.com/office/drawing/2014/main" id="{5E3134A9-F26E-95F6-721E-0A3E5E484EF3}"/>
              </a:ext>
            </a:extLst>
          </p:cNvPr>
          <p:cNvSpPr>
            <a:spLocks noGrp="1"/>
          </p:cNvSpPr>
          <p:nvPr>
            <p:ph type="sldNum" sz="quarter" idx="12"/>
          </p:nvPr>
        </p:nvSpPr>
        <p:spPr>
          <a:xfrm>
            <a:off x="11416990" y="6390496"/>
            <a:ext cx="683339" cy="365125"/>
          </a:xfrm>
        </p:spPr>
        <p:txBody>
          <a:bodyPr/>
          <a:lstStyle/>
          <a:p>
            <a:fld id="{6855016F-0438-4E27-8DA7-546E2895345D}" type="slidenum">
              <a:rPr lang="en-US" smtClean="0">
                <a:solidFill>
                  <a:schemeClr val="tx1"/>
                </a:solidFill>
              </a:rPr>
              <a:t>5</a:t>
            </a:fld>
            <a:endParaRPr lang="en-US" dirty="0">
              <a:solidFill>
                <a:schemeClr val="tx1"/>
              </a:solidFill>
            </a:endParaRPr>
          </a:p>
        </p:txBody>
      </p:sp>
      <p:pic>
        <p:nvPicPr>
          <p:cNvPr id="6" name="Picture 5">
            <a:extLst>
              <a:ext uri="{FF2B5EF4-FFF2-40B4-BE49-F238E27FC236}">
                <a16:creationId xmlns:a16="http://schemas.microsoft.com/office/drawing/2014/main" id="{2D5A50C1-CC6F-EDB4-0AD3-1DEFAB141F1C}"/>
              </a:ext>
            </a:extLst>
          </p:cNvPr>
          <p:cNvPicPr>
            <a:picLocks noChangeAspect="1"/>
          </p:cNvPicPr>
          <p:nvPr/>
        </p:nvPicPr>
        <p:blipFill>
          <a:blip r:embed="rId4"/>
          <a:stretch>
            <a:fillRect/>
          </a:stretch>
        </p:blipFill>
        <p:spPr>
          <a:xfrm>
            <a:off x="4988905" y="1752979"/>
            <a:ext cx="6532535" cy="3032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0702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7BFCFD-6AA4-13DE-7315-34E8E7FEB7C6}"/>
              </a:ext>
            </a:extLst>
          </p:cNvPr>
          <p:cNvPicPr>
            <a:picLocks noChangeAspect="1"/>
          </p:cNvPicPr>
          <p:nvPr/>
        </p:nvPicPr>
        <p:blipFill>
          <a:blip r:embed="rId3"/>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4466F6B5-ACF8-4E07-B28F-734F9AAE97FE}"/>
              </a:ext>
            </a:extLst>
          </p:cNvPr>
          <p:cNvSpPr>
            <a:spLocks noGrp="1"/>
          </p:cNvSpPr>
          <p:nvPr>
            <p:ph type="title"/>
          </p:nvPr>
        </p:nvSpPr>
        <p:spPr>
          <a:xfrm>
            <a:off x="2827882" y="285961"/>
            <a:ext cx="6536236" cy="784442"/>
          </a:xfrm>
        </p:spPr>
        <p:txBody>
          <a:bodyPr vert="horz" lIns="91440" tIns="45720" rIns="91440" bIns="45720" rtlCol="0" anchor="ctr">
            <a:normAutofit/>
          </a:bodyPr>
          <a:lstStyle/>
          <a:p>
            <a:r>
              <a:rPr lang="en-US" sz="4000" b="1" dirty="0">
                <a:solidFill>
                  <a:srgbClr val="C00000"/>
                </a:solidFill>
                <a:latin typeface="Arial" panose="020B0604020202020204" pitchFamily="34" charset="0"/>
                <a:cs typeface="Arial" panose="020B0604020202020204" pitchFamily="34" charset="0"/>
              </a:rPr>
              <a:t>Where your $dollar goes</a:t>
            </a:r>
          </a:p>
        </p:txBody>
      </p:sp>
      <p:sp>
        <p:nvSpPr>
          <p:cNvPr id="4" name="Slide Number Placeholder 3">
            <a:extLst>
              <a:ext uri="{FF2B5EF4-FFF2-40B4-BE49-F238E27FC236}">
                <a16:creationId xmlns:a16="http://schemas.microsoft.com/office/drawing/2014/main" id="{73FE91CF-DFD1-794E-D91B-1A63A9D3A654}"/>
              </a:ext>
            </a:extLst>
          </p:cNvPr>
          <p:cNvSpPr>
            <a:spLocks noGrp="1"/>
          </p:cNvSpPr>
          <p:nvPr>
            <p:ph type="sldNum" sz="quarter" idx="12"/>
          </p:nvPr>
        </p:nvSpPr>
        <p:spPr>
          <a:xfrm>
            <a:off x="11433616" y="6432060"/>
            <a:ext cx="683339" cy="365125"/>
          </a:xfrm>
        </p:spPr>
        <p:txBody>
          <a:bodyPr/>
          <a:lstStyle/>
          <a:p>
            <a:fld id="{6855016F-0438-4E27-8DA7-546E2895345D}" type="slidenum">
              <a:rPr lang="en-US" smtClean="0">
                <a:solidFill>
                  <a:schemeClr val="tx1"/>
                </a:solidFill>
              </a:rPr>
              <a:t>6</a:t>
            </a:fld>
            <a:endParaRPr lang="en-US" dirty="0">
              <a:solidFill>
                <a:schemeClr val="tx1"/>
              </a:solidFill>
            </a:endParaRPr>
          </a:p>
        </p:txBody>
      </p:sp>
      <p:sp>
        <p:nvSpPr>
          <p:cNvPr id="7" name="TextBox 6">
            <a:extLst>
              <a:ext uri="{FF2B5EF4-FFF2-40B4-BE49-F238E27FC236}">
                <a16:creationId xmlns:a16="http://schemas.microsoft.com/office/drawing/2014/main" id="{FEF45C9A-F407-A338-8B61-28FFACD3C90E}"/>
              </a:ext>
            </a:extLst>
          </p:cNvPr>
          <p:cNvSpPr txBox="1"/>
          <p:nvPr/>
        </p:nvSpPr>
        <p:spPr>
          <a:xfrm>
            <a:off x="389878" y="1498785"/>
            <a:ext cx="6945199" cy="986508"/>
          </a:xfrm>
          <a:prstGeom prst="rect">
            <a:avLst/>
          </a:prstGeom>
        </p:spPr>
        <p:txBody>
          <a:bodyPr vert="horz" lIns="91440" tIns="45720" rIns="91440" bIns="45720" rtlCol="0">
            <a:normAutofit/>
          </a:bodyPr>
          <a:lstStyle/>
          <a:p>
            <a:pPr marR="0">
              <a:spcBef>
                <a:spcPts val="1000"/>
              </a:spcBef>
              <a:buClr>
                <a:schemeClr val="accent1"/>
              </a:buClr>
              <a:buSzPct val="80000"/>
              <a:buFont typeface="Wingdings 3" charset="2"/>
              <a:buChar char=""/>
              <a:tabLst>
                <a:tab pos="4114800" algn="r"/>
              </a:tabLst>
            </a:pPr>
            <a:r>
              <a:rPr lang="en-US" sz="1700" dirty="0">
                <a:solidFill>
                  <a:schemeClr val="tx2">
                    <a:lumMod val="90000"/>
                    <a:lumOff val="10000"/>
                  </a:schemeClr>
                </a:solidFill>
              </a:rPr>
              <a:t> </a:t>
            </a:r>
            <a:r>
              <a:rPr lang="en-US" sz="2000" b="1" dirty="0">
                <a:solidFill>
                  <a:srgbClr val="C00000"/>
                </a:solidFill>
                <a:latin typeface="Arial" panose="020B0604020202020204" pitchFamily="34" charset="0"/>
                <a:cs typeface="Arial" panose="020B0604020202020204" pitchFamily="34" charset="0"/>
              </a:rPr>
              <a:t>90% OF COUNCIL EXPENSES DIRECTLY SUPPORT THE PROGRAM FOR OUR SCOUTS. </a:t>
            </a:r>
            <a:r>
              <a:rPr lang="en-US" sz="1600" dirty="0">
                <a:solidFill>
                  <a:schemeClr val="tx2">
                    <a:lumMod val="90000"/>
                    <a:lumOff val="10000"/>
                  </a:schemeClr>
                </a:solidFill>
                <a:latin typeface="Arial" panose="020B0604020202020204" pitchFamily="34" charset="0"/>
                <a:cs typeface="Arial" panose="020B0604020202020204" pitchFamily="34" charset="0"/>
              </a:rPr>
              <a:t>(8% supports fundraising efforts and 2% into general expenses)</a:t>
            </a: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1C72FD4A-952F-0EEE-5BA4-44CC546CB7C1}"/>
                  </a:ext>
                </a:extLst>
              </p:cNvPr>
              <p:cNvGraphicFramePr/>
              <p:nvPr>
                <p:extLst>
                  <p:ext uri="{D42A27DB-BD31-4B8C-83A1-F6EECF244321}">
                    <p14:modId xmlns:p14="http://schemas.microsoft.com/office/powerpoint/2010/main" val="2660559404"/>
                  </p:ext>
                </p:extLst>
              </p:nvPr>
            </p:nvGraphicFramePr>
            <p:xfrm>
              <a:off x="7214899" y="1041848"/>
              <a:ext cx="4966283" cy="468531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1C72FD4A-952F-0EEE-5BA4-44CC546CB7C1}"/>
                  </a:ext>
                </a:extLst>
              </p:cNvPr>
              <p:cNvPicPr>
                <a:picLocks noGrp="1" noRot="1" noChangeAspect="1" noMove="1" noResize="1" noEditPoints="1" noAdjustHandles="1" noChangeArrowheads="1" noChangeShapeType="1"/>
              </p:cNvPicPr>
              <p:nvPr/>
            </p:nvPicPr>
            <p:blipFill>
              <a:blip r:embed="rId5"/>
              <a:stretch>
                <a:fillRect/>
              </a:stretch>
            </p:blipFill>
            <p:spPr>
              <a:xfrm>
                <a:off x="7214899" y="1041848"/>
                <a:ext cx="4966283" cy="4685318"/>
              </a:xfrm>
              <a:prstGeom prst="rect">
                <a:avLst/>
              </a:prstGeom>
            </p:spPr>
          </p:pic>
        </mc:Fallback>
      </mc:AlternateContent>
      <p:pic>
        <p:nvPicPr>
          <p:cNvPr id="6" name="Picture 5">
            <a:extLst>
              <a:ext uri="{FF2B5EF4-FFF2-40B4-BE49-F238E27FC236}">
                <a16:creationId xmlns:a16="http://schemas.microsoft.com/office/drawing/2014/main" id="{13FA6DE7-121A-456A-4A1E-8DCBADBB2828}"/>
              </a:ext>
            </a:extLst>
          </p:cNvPr>
          <p:cNvPicPr>
            <a:picLocks noChangeAspect="1"/>
          </p:cNvPicPr>
          <p:nvPr/>
        </p:nvPicPr>
        <p:blipFill rotWithShape="1">
          <a:blip r:embed="rId6"/>
          <a:srcRect t="18010"/>
          <a:stretch/>
        </p:blipFill>
        <p:spPr>
          <a:xfrm>
            <a:off x="1485207" y="2591325"/>
            <a:ext cx="4610793" cy="2840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5936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C827C8-D0E8-EBF8-C825-4C8FCCA5638A}"/>
              </a:ext>
            </a:extLst>
          </p:cNvPr>
          <p:cNvPicPr>
            <a:picLocks noChangeAspect="1"/>
          </p:cNvPicPr>
          <p:nvPr/>
        </p:nvPicPr>
        <p:blipFill>
          <a:blip r:embed="rId3"/>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id="{4466F6B5-ACF8-4E07-B28F-734F9AAE97FE}"/>
              </a:ext>
            </a:extLst>
          </p:cNvPr>
          <p:cNvSpPr>
            <a:spLocks noGrp="1"/>
          </p:cNvSpPr>
          <p:nvPr>
            <p:ph type="title"/>
          </p:nvPr>
        </p:nvSpPr>
        <p:spPr>
          <a:xfrm>
            <a:off x="387239" y="205908"/>
            <a:ext cx="11339260" cy="1298695"/>
          </a:xfrm>
        </p:spPr>
        <p:txBody>
          <a:bodyPr>
            <a:normAutofit fontScale="90000"/>
          </a:bodyPr>
          <a:lstStyle/>
          <a:p>
            <a:pPr lvl="0" algn="ctr">
              <a:lnSpc>
                <a:spcPct val="90000"/>
              </a:lnSpc>
            </a:pPr>
            <a:r>
              <a:rPr lang="en-US" b="1" dirty="0">
                <a:solidFill>
                  <a:srgbClr val="C00000"/>
                </a:solidFill>
                <a:latin typeface="Arial" panose="020B0604020202020204" pitchFamily="34" charset="0"/>
                <a:ea typeface="Roboto Slab" pitchFamily="2" charset="0"/>
                <a:cs typeface="Arial" panose="020B0604020202020204" pitchFamily="34" charset="0"/>
              </a:rPr>
              <a:t>Summary</a:t>
            </a:r>
            <a:br>
              <a:rPr lang="en-US" sz="1700" b="1" dirty="0">
                <a:solidFill>
                  <a:schemeClr val="tx2"/>
                </a:solidFill>
                <a:latin typeface="Arial" panose="020B0604020202020204" pitchFamily="34" charset="0"/>
                <a:ea typeface="Roboto Slab" pitchFamily="2" charset="0"/>
                <a:cs typeface="Arial" panose="020B0604020202020204" pitchFamily="34" charset="0"/>
              </a:rPr>
            </a:br>
            <a:br>
              <a:rPr lang="en-US" sz="17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br>
            <a:r>
              <a:rPr lang="en-US" sz="22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The Scouting Program is alive and well in the Laurel Highlands Council!</a:t>
            </a:r>
            <a:br>
              <a:rPr lang="en-US" sz="1700" dirty="0">
                <a:latin typeface="Arial" panose="020B0604020202020204" pitchFamily="34" charset="0"/>
                <a:ea typeface="Roboto Slab" pitchFamily="2" charset="0"/>
                <a:cs typeface="Arial" panose="020B0604020202020204" pitchFamily="34" charset="0"/>
              </a:rPr>
            </a:br>
            <a:endParaRPr lang="en-US" sz="1700" b="1" dirty="0">
              <a:latin typeface="Arial" panose="020B0604020202020204" pitchFamily="34" charset="0"/>
              <a:ea typeface="Roboto Slab" pitchFamily="2"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E13DEF8C-AB5A-87DF-10D6-8C5B92BEE672}"/>
              </a:ext>
            </a:extLst>
          </p:cNvPr>
          <p:cNvGraphicFramePr>
            <a:graphicFrameLocks noGrp="1"/>
          </p:cNvGraphicFramePr>
          <p:nvPr>
            <p:ph idx="1"/>
            <p:extLst>
              <p:ext uri="{D42A27DB-BD31-4B8C-83A1-F6EECF244321}">
                <p14:modId xmlns:p14="http://schemas.microsoft.com/office/powerpoint/2010/main" val="3293929992"/>
              </p:ext>
            </p:extLst>
          </p:nvPr>
        </p:nvGraphicFramePr>
        <p:xfrm>
          <a:off x="340469" y="1258074"/>
          <a:ext cx="11432800" cy="4619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524322D-A47F-D17F-DF4F-0E99CEAD8C3A}"/>
              </a:ext>
            </a:extLst>
          </p:cNvPr>
          <p:cNvSpPr>
            <a:spLocks noGrp="1"/>
          </p:cNvSpPr>
          <p:nvPr>
            <p:ph type="sldNum" sz="quarter" idx="12"/>
          </p:nvPr>
        </p:nvSpPr>
        <p:spPr>
          <a:xfrm>
            <a:off x="11412299" y="6382184"/>
            <a:ext cx="683339" cy="365125"/>
          </a:xfrm>
        </p:spPr>
        <p:txBody>
          <a:bodyPr/>
          <a:lstStyle/>
          <a:p>
            <a:fld id="{6855016F-0438-4E27-8DA7-546E2895345D}"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29453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87E43D-FFF0-D944-3F6F-51BD1DD5C24B}"/>
              </a:ext>
            </a:extLst>
          </p:cNvPr>
          <p:cNvPicPr>
            <a:picLocks noChangeAspect="1"/>
          </p:cNvPicPr>
          <p:nvPr/>
        </p:nvPicPr>
        <p:blipFill>
          <a:blip r:embed="rId3"/>
          <a:stretch>
            <a:fillRect/>
          </a:stretch>
        </p:blipFill>
        <p:spPr>
          <a:xfrm>
            <a:off x="10817" y="0"/>
            <a:ext cx="12170365" cy="6858000"/>
          </a:xfrm>
          <a:prstGeom prst="rect">
            <a:avLst/>
          </a:prstGeom>
        </p:spPr>
      </p:pic>
      <p:pic>
        <p:nvPicPr>
          <p:cNvPr id="5" name="Picture 4" descr="A group of flags on poles&#10;&#10;Description automatically generated">
            <a:extLst>
              <a:ext uri="{FF2B5EF4-FFF2-40B4-BE49-F238E27FC236}">
                <a16:creationId xmlns:a16="http://schemas.microsoft.com/office/drawing/2014/main" id="{FB0A9A79-0BDB-F60E-A394-35F3EB9F2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277" y="1033655"/>
            <a:ext cx="4037274" cy="2906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a:extLst>
              <a:ext uri="{FF2B5EF4-FFF2-40B4-BE49-F238E27FC236}">
                <a16:creationId xmlns:a16="http://schemas.microsoft.com/office/drawing/2014/main" id="{FB014948-ED1E-4974-869D-09936537DC29}"/>
              </a:ext>
            </a:extLst>
          </p:cNvPr>
          <p:cNvSpPr>
            <a:spLocks noGrp="1"/>
          </p:cNvSpPr>
          <p:nvPr>
            <p:ph idx="1"/>
          </p:nvPr>
        </p:nvSpPr>
        <p:spPr>
          <a:xfrm>
            <a:off x="7157526" y="1563616"/>
            <a:ext cx="3148809" cy="3290150"/>
          </a:xfrm>
        </p:spPr>
        <p:txBody>
          <a:bodyPr>
            <a:normAutofit/>
          </a:bodyPr>
          <a:lstStyle/>
          <a:p>
            <a:pPr marL="0" indent="0" algn="ctr">
              <a:buNone/>
            </a:pPr>
            <a:r>
              <a:rPr lang="en-US" sz="32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QUESTIONS?</a:t>
            </a:r>
          </a:p>
          <a:p>
            <a:pPr marL="0" indent="0" algn="ctr">
              <a:buNone/>
            </a:pPr>
            <a:r>
              <a:rPr lang="en-US" sz="32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&amp;</a:t>
            </a:r>
          </a:p>
          <a:p>
            <a:pPr marL="0" indent="0" algn="ctr">
              <a:buNone/>
            </a:pPr>
            <a:r>
              <a:rPr lang="en-US" sz="32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THANK YOU!</a:t>
            </a:r>
          </a:p>
          <a:p>
            <a:pPr marL="0" indent="0" algn="ctr">
              <a:buNone/>
            </a:pPr>
            <a:r>
              <a:rPr lang="en-US" sz="2000" b="1" dirty="0">
                <a:solidFill>
                  <a:schemeClr val="tx2">
                    <a:lumMod val="90000"/>
                    <a:lumOff val="10000"/>
                  </a:schemeClr>
                </a:solidFill>
                <a:latin typeface="Arial" panose="020B0604020202020204" pitchFamily="34" charset="0"/>
                <a:ea typeface="Roboto Slab" pitchFamily="2" charset="0"/>
                <a:cs typeface="Arial" panose="020B0604020202020204" pitchFamily="34" charset="0"/>
              </a:rPr>
              <a:t>for your continued support of Scouting in the Laurel Highlands Council!</a:t>
            </a:r>
          </a:p>
        </p:txBody>
      </p:sp>
      <p:sp>
        <p:nvSpPr>
          <p:cNvPr id="2" name="Slide Number Placeholder 1">
            <a:extLst>
              <a:ext uri="{FF2B5EF4-FFF2-40B4-BE49-F238E27FC236}">
                <a16:creationId xmlns:a16="http://schemas.microsoft.com/office/drawing/2014/main" id="{18CCF22D-0A0E-2261-8A65-8CBF71E0AA97}"/>
              </a:ext>
            </a:extLst>
          </p:cNvPr>
          <p:cNvSpPr>
            <a:spLocks noGrp="1"/>
          </p:cNvSpPr>
          <p:nvPr>
            <p:ph type="sldNum" sz="quarter" idx="12"/>
          </p:nvPr>
        </p:nvSpPr>
        <p:spPr>
          <a:xfrm>
            <a:off x="11408677" y="6390496"/>
            <a:ext cx="683339" cy="365125"/>
          </a:xfrm>
        </p:spPr>
        <p:txBody>
          <a:bodyPr/>
          <a:lstStyle/>
          <a:p>
            <a:fld id="{6855016F-0438-4E27-8DA7-546E2895345D}" type="slidenum">
              <a:rPr lang="en-US" smtClean="0">
                <a:solidFill>
                  <a:schemeClr val="tx1"/>
                </a:solidFill>
              </a:rPr>
              <a:t>8</a:t>
            </a:fld>
            <a:endParaRPr lang="en-US" dirty="0">
              <a:solidFill>
                <a:schemeClr val="tx1"/>
              </a:solidFill>
            </a:endParaRPr>
          </a:p>
        </p:txBody>
      </p:sp>
      <p:pic>
        <p:nvPicPr>
          <p:cNvPr id="6" name="Picture 5" descr="A logo on a black background&#10;&#10;Description automatically generated">
            <a:extLst>
              <a:ext uri="{FF2B5EF4-FFF2-40B4-BE49-F238E27FC236}">
                <a16:creationId xmlns:a16="http://schemas.microsoft.com/office/drawing/2014/main" id="{EB7EAF87-5D9D-CD67-509F-64FA7E84E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599" y="3594316"/>
            <a:ext cx="4278629" cy="1826549"/>
          </a:xfrm>
          <a:prstGeom prst="rect">
            <a:avLst/>
          </a:prstGeom>
        </p:spPr>
      </p:pic>
    </p:spTree>
    <p:extLst>
      <p:ext uri="{BB962C8B-B14F-4D97-AF65-F5344CB8AC3E}">
        <p14:creationId xmlns:p14="http://schemas.microsoft.com/office/powerpoint/2010/main" val="2402439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
  <TotalTime>20771</TotalTime>
  <Words>1268</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Aptos</vt:lpstr>
      <vt:lpstr>Aptos Display</vt:lpstr>
      <vt:lpstr>Arial</vt:lpstr>
      <vt:lpstr>Calibri</vt:lpstr>
      <vt:lpstr>Roboto Slab</vt:lpstr>
      <vt:lpstr>Times New Roman</vt:lpstr>
      <vt:lpstr>Trebuchet MS</vt:lpstr>
      <vt:lpstr>Verdana</vt:lpstr>
      <vt:lpstr>Wingdings</vt:lpstr>
      <vt:lpstr>Wingdings 3</vt:lpstr>
      <vt:lpstr>Office Theme</vt:lpstr>
      <vt:lpstr>PowerPoint Presentation</vt:lpstr>
      <vt:lpstr>Who we are</vt:lpstr>
      <vt:lpstr>What does the Laurel Highlands Council do?</vt:lpstr>
      <vt:lpstr>Community Impact</vt:lpstr>
      <vt:lpstr>2026 Challenges</vt:lpstr>
      <vt:lpstr>Where your $dollar goes</vt:lpstr>
      <vt:lpstr>Summary  The Scouting Program is alive and well in the Laurel Highlands Council!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Recap</dc:title>
  <dc:creator>Tom O'Brien</dc:creator>
  <cp:lastModifiedBy>Kenneth Smith</cp:lastModifiedBy>
  <cp:revision>67</cp:revision>
  <cp:lastPrinted>2023-11-28T18:18:39Z</cp:lastPrinted>
  <dcterms:created xsi:type="dcterms:W3CDTF">2022-01-27T15:13:15Z</dcterms:created>
  <dcterms:modified xsi:type="dcterms:W3CDTF">2025-11-12T02:08:38Z</dcterms:modified>
</cp:coreProperties>
</file>