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Lst>
  <p:notesMasterIdLst>
    <p:notesMasterId r:id="rId13"/>
  </p:notesMasterIdLst>
  <p:sldIdLst>
    <p:sldId id="2145707882" r:id="rId3"/>
    <p:sldId id="2145707898" r:id="rId4"/>
    <p:sldId id="2145707899" r:id="rId5"/>
    <p:sldId id="2145707906" r:id="rId6"/>
    <p:sldId id="2145707905" r:id="rId7"/>
    <p:sldId id="2145707904" r:id="rId8"/>
    <p:sldId id="2145707900" r:id="rId9"/>
    <p:sldId id="2145707901" r:id="rId10"/>
    <p:sldId id="2145707907" r:id="rId11"/>
    <p:sldId id="214570790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106" autoAdjust="0"/>
    <p:restoredTop sz="94660"/>
  </p:normalViewPr>
  <p:slideViewPr>
    <p:cSldViewPr snapToGrid="0">
      <p:cViewPr varScale="1">
        <p:scale>
          <a:sx n="97" d="100"/>
          <a:sy n="97" d="100"/>
        </p:scale>
        <p:origin x="1566"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Creagh" userId="593131c9-8dc5-424c-ac0b-836436f61950" providerId="ADAL" clId="{98508B5C-C104-497E-8C0F-B5BE83C9F7B0}"/>
    <pc:docChg chg="delSld">
      <pc:chgData name="Michael Creagh" userId="593131c9-8dc5-424c-ac0b-836436f61950" providerId="ADAL" clId="{98508B5C-C104-497E-8C0F-B5BE83C9F7B0}" dt="2025-10-21T14:15:41.382" v="0" actId="47"/>
      <pc:docMkLst>
        <pc:docMk/>
      </pc:docMkLst>
      <pc:sldChg chg="del">
        <pc:chgData name="Michael Creagh" userId="593131c9-8dc5-424c-ac0b-836436f61950" providerId="ADAL" clId="{98508B5C-C104-497E-8C0F-B5BE83C9F7B0}" dt="2025-10-21T14:15:41.382" v="0" actId="47"/>
        <pc:sldMkLst>
          <pc:docMk/>
          <pc:sldMk cId="552374710" sldId="214570790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87229F-A3D2-40DD-993F-F1808DEDFA3D}" type="datetimeFigureOut">
              <a:rPr lang="en-US" smtClean="0"/>
              <a:t>10/21/2025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ACF8B1-3499-477A-93A9-27336CFA54E0}" type="slidenum">
              <a:rPr lang="en-US" smtClean="0"/>
              <a:t>‹#›</a:t>
            </a:fld>
            <a:endParaRPr lang="en-US"/>
          </a:p>
        </p:txBody>
      </p:sp>
    </p:spTree>
    <p:extLst>
      <p:ext uri="{BB962C8B-B14F-4D97-AF65-F5344CB8AC3E}">
        <p14:creationId xmlns:p14="http://schemas.microsoft.com/office/powerpoint/2010/main" val="3615154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BB2FC-7210-49F5-993A-00B15C358B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0DDDBB-D62A-4015-A79E-4B409CE18FA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descr="A pixelated eagle and fleur-de-lis&#10;&#10;Description automatically generated">
            <a:extLst>
              <a:ext uri="{FF2B5EF4-FFF2-40B4-BE49-F238E27FC236}">
                <a16:creationId xmlns:a16="http://schemas.microsoft.com/office/drawing/2014/main" id="{B26008A2-CCAD-71E9-A58C-0CCCEECC53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70378" y="6243156"/>
            <a:ext cx="2921149" cy="451635"/>
          </a:xfrm>
          <a:prstGeom prst="rect">
            <a:avLst/>
          </a:prstGeom>
        </p:spPr>
      </p:pic>
      <p:sp>
        <p:nvSpPr>
          <p:cNvPr id="11" name="Rectangle 10">
            <a:extLst>
              <a:ext uri="{FF2B5EF4-FFF2-40B4-BE49-F238E27FC236}">
                <a16:creationId xmlns:a16="http://schemas.microsoft.com/office/drawing/2014/main" id="{C2DDBC13-6109-EFC9-39E0-D8EF14C51331}"/>
              </a:ext>
            </a:extLst>
          </p:cNvPr>
          <p:cNvSpPr/>
          <p:nvPr userDrawn="1"/>
        </p:nvSpPr>
        <p:spPr>
          <a:xfrm>
            <a:off x="0" y="6343711"/>
            <a:ext cx="9073661" cy="315912"/>
          </a:xfrm>
          <a:prstGeom prst="rect">
            <a:avLst/>
          </a:prstGeom>
          <a:solidFill>
            <a:srgbClr val="0756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2642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mparison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C5A86-FD66-B146-9622-A86F923BA3C4}"/>
              </a:ext>
            </a:extLst>
          </p:cNvPr>
          <p:cNvSpPr>
            <a:spLocks noGrp="1"/>
          </p:cNvSpPr>
          <p:nvPr>
            <p:ph type="title" hasCustomPrompt="1"/>
          </p:nvPr>
        </p:nvSpPr>
        <p:spPr/>
        <p:txBody>
          <a:bodyPr>
            <a:noAutofit/>
          </a:bodyPr>
          <a:lstStyle>
            <a:lvl1pPr>
              <a:defRPr/>
            </a:lvl1pPr>
          </a:lstStyle>
          <a:p>
            <a:r>
              <a:rPr lang="en-US"/>
              <a:t>Comparison</a:t>
            </a:r>
          </a:p>
        </p:txBody>
      </p:sp>
      <p:sp>
        <p:nvSpPr>
          <p:cNvPr id="25" name="Text Placeholder 24">
            <a:extLst>
              <a:ext uri="{FF2B5EF4-FFF2-40B4-BE49-F238E27FC236}">
                <a16:creationId xmlns:a16="http://schemas.microsoft.com/office/drawing/2014/main" id="{38259AE1-258A-8F44-B2BE-0E793A22F62D}"/>
              </a:ext>
            </a:extLst>
          </p:cNvPr>
          <p:cNvSpPr>
            <a:spLocks noGrp="1"/>
          </p:cNvSpPr>
          <p:nvPr>
            <p:ph type="body" sz="quarter" idx="12"/>
          </p:nvPr>
        </p:nvSpPr>
        <p:spPr>
          <a:xfrm>
            <a:off x="448348" y="2401156"/>
            <a:ext cx="5015666" cy="674285"/>
          </a:xfrm>
          <a:noFill/>
        </p:spPr>
        <p:txBody>
          <a:bodyPr anchor="ctr">
            <a:noAutofit/>
          </a:bodyPr>
          <a:lstStyle>
            <a:lvl1pPr marL="0" indent="0">
              <a:buFontTx/>
              <a:buNone/>
              <a:defRPr sz="1600" b="1">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a:t>
            </a:r>
          </a:p>
        </p:txBody>
      </p:sp>
      <p:sp>
        <p:nvSpPr>
          <p:cNvPr id="27" name="Text Placeholder 26">
            <a:extLst>
              <a:ext uri="{FF2B5EF4-FFF2-40B4-BE49-F238E27FC236}">
                <a16:creationId xmlns:a16="http://schemas.microsoft.com/office/drawing/2014/main" id="{E8AFC9D9-8450-0942-BEA0-F82861C6B0CE}"/>
              </a:ext>
            </a:extLst>
          </p:cNvPr>
          <p:cNvSpPr>
            <a:spLocks noGrp="1"/>
          </p:cNvSpPr>
          <p:nvPr>
            <p:ph type="body" sz="quarter" idx="13"/>
          </p:nvPr>
        </p:nvSpPr>
        <p:spPr>
          <a:xfrm>
            <a:off x="6075220" y="2401155"/>
            <a:ext cx="5240115" cy="663282"/>
          </a:xfrm>
          <a:noFill/>
        </p:spPr>
        <p:txBody>
          <a:bodyPr anchor="ctr">
            <a:noAutofit/>
          </a:bodyPr>
          <a:lstStyle>
            <a:lvl1pPr marL="0" indent="0">
              <a:buFontTx/>
              <a:buNone/>
              <a:defRPr sz="1600" b="1">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styles</a:t>
            </a:r>
          </a:p>
        </p:txBody>
      </p:sp>
      <p:sp>
        <p:nvSpPr>
          <p:cNvPr id="29" name="Text Placeholder 28">
            <a:extLst>
              <a:ext uri="{FF2B5EF4-FFF2-40B4-BE49-F238E27FC236}">
                <a16:creationId xmlns:a16="http://schemas.microsoft.com/office/drawing/2014/main" id="{BA7378A8-A3EA-5D41-8248-545E1245C23C}"/>
              </a:ext>
            </a:extLst>
          </p:cNvPr>
          <p:cNvSpPr>
            <a:spLocks noGrp="1"/>
          </p:cNvSpPr>
          <p:nvPr>
            <p:ph type="body" sz="quarter" idx="14"/>
          </p:nvPr>
        </p:nvSpPr>
        <p:spPr>
          <a:xfrm>
            <a:off x="441993" y="3298878"/>
            <a:ext cx="5015667" cy="2573337"/>
          </a:xfrm>
          <a:noFill/>
        </p:spPr>
        <p:txBody>
          <a:bodyPr>
            <a:noAutofit/>
          </a:bodyPr>
          <a:lstStyle>
            <a:lvl1pPr marL="0" indent="0">
              <a:buNone/>
              <a:defRPr sz="1600"/>
            </a:lvl1pPr>
            <a:lvl2pPr marL="284162" indent="0">
              <a:buNone/>
              <a:defRPr sz="1600"/>
            </a:lvl2pPr>
            <a:lvl3pPr marL="573087" indent="0">
              <a:buNone/>
              <a:defRPr sz="1600"/>
            </a:lvl3pPr>
            <a:lvl4pPr marL="857250" indent="0">
              <a:buNone/>
              <a:defRPr sz="1600"/>
            </a:lvl4pPr>
            <a:lvl5pPr marL="1141412" indent="0">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 name="Text Placeholder 30">
            <a:extLst>
              <a:ext uri="{FF2B5EF4-FFF2-40B4-BE49-F238E27FC236}">
                <a16:creationId xmlns:a16="http://schemas.microsoft.com/office/drawing/2014/main" id="{3F414374-A9E1-7040-96BB-DCBFFCD3368F}"/>
              </a:ext>
            </a:extLst>
          </p:cNvPr>
          <p:cNvSpPr>
            <a:spLocks noGrp="1"/>
          </p:cNvSpPr>
          <p:nvPr>
            <p:ph type="body" sz="quarter" idx="15"/>
          </p:nvPr>
        </p:nvSpPr>
        <p:spPr>
          <a:xfrm>
            <a:off x="6075220" y="3298878"/>
            <a:ext cx="4917769" cy="2573337"/>
          </a:xfrm>
          <a:noFill/>
        </p:spPr>
        <p:txBody>
          <a:bodyPr>
            <a:noAutofit/>
          </a:bodyPr>
          <a:lstStyle>
            <a:lvl1pPr marL="0" indent="0">
              <a:buNone/>
              <a:defRPr sz="1600"/>
            </a:lvl1pPr>
            <a:lvl2pPr marL="284162" indent="0">
              <a:buNone/>
              <a:defRPr sz="1600"/>
            </a:lvl2pPr>
            <a:lvl3pPr marL="573087" indent="0">
              <a:buNone/>
              <a:defRPr sz="1600"/>
            </a:lvl3pPr>
            <a:lvl4pPr marL="857250" indent="0">
              <a:buNone/>
              <a:defRPr sz="1600"/>
            </a:lvl4pPr>
            <a:lvl5pPr marL="1141412" indent="0">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6" name="Straight Connector 5">
            <a:extLst>
              <a:ext uri="{FF2B5EF4-FFF2-40B4-BE49-F238E27FC236}">
                <a16:creationId xmlns:a16="http://schemas.microsoft.com/office/drawing/2014/main" id="{CE98FA07-6B5E-4D85-86E2-8446DAEC1245}"/>
              </a:ext>
            </a:extLst>
          </p:cNvPr>
          <p:cNvCxnSpPr/>
          <p:nvPr userDrawn="1"/>
        </p:nvCxnSpPr>
        <p:spPr>
          <a:xfrm>
            <a:off x="551007" y="2410803"/>
            <a:ext cx="490665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053CA2D-1284-40F4-AC5E-82B5B350B2D8}"/>
              </a:ext>
            </a:extLst>
          </p:cNvPr>
          <p:cNvCxnSpPr/>
          <p:nvPr userDrawn="1"/>
        </p:nvCxnSpPr>
        <p:spPr>
          <a:xfrm>
            <a:off x="551007" y="3047758"/>
            <a:ext cx="490665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984F364-C864-4B84-A8B2-89A0C8A00D3D}"/>
              </a:ext>
            </a:extLst>
          </p:cNvPr>
          <p:cNvCxnSpPr/>
          <p:nvPr userDrawn="1"/>
        </p:nvCxnSpPr>
        <p:spPr>
          <a:xfrm>
            <a:off x="6154753" y="2410803"/>
            <a:ext cx="490665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F0F8A1A-FCA7-4E51-987F-D40A4ACEA34C}"/>
              </a:ext>
            </a:extLst>
          </p:cNvPr>
          <p:cNvCxnSpPr/>
          <p:nvPr userDrawn="1"/>
        </p:nvCxnSpPr>
        <p:spPr>
          <a:xfrm>
            <a:off x="6154753" y="3047758"/>
            <a:ext cx="490665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6280186"/>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6DA49-5F14-A942-A856-8B057BB93027}"/>
              </a:ext>
            </a:extLst>
          </p:cNvPr>
          <p:cNvSpPr>
            <a:spLocks noGrp="1"/>
          </p:cNvSpPr>
          <p:nvPr>
            <p:ph type="title"/>
          </p:nvPr>
        </p:nvSpPr>
        <p:spPr/>
        <p:txBody>
          <a:bodyPr>
            <a:noAutofit/>
          </a:bodyPr>
          <a:lstStyle/>
          <a:p>
            <a:r>
              <a:rPr lang="en-US"/>
              <a:t>Click to edit Master title style</a:t>
            </a:r>
          </a:p>
        </p:txBody>
      </p:sp>
      <p:sp>
        <p:nvSpPr>
          <p:cNvPr id="12" name="Text Placeholder 24">
            <a:extLst>
              <a:ext uri="{FF2B5EF4-FFF2-40B4-BE49-F238E27FC236}">
                <a16:creationId xmlns:a16="http://schemas.microsoft.com/office/drawing/2014/main" id="{C283B0A0-C82D-4038-B9B6-9773C3869443}"/>
              </a:ext>
            </a:extLst>
          </p:cNvPr>
          <p:cNvSpPr>
            <a:spLocks noGrp="1"/>
          </p:cNvSpPr>
          <p:nvPr>
            <p:ph type="body" sz="quarter" idx="12"/>
          </p:nvPr>
        </p:nvSpPr>
        <p:spPr>
          <a:xfrm>
            <a:off x="448348" y="2401156"/>
            <a:ext cx="3349624" cy="674285"/>
          </a:xfrm>
          <a:noFill/>
        </p:spPr>
        <p:txBody>
          <a:bodyPr anchor="ctr">
            <a:noAutofit/>
          </a:bodyPr>
          <a:lstStyle>
            <a:lvl1pPr marL="0" indent="0">
              <a:buFontTx/>
              <a:buNone/>
              <a:defRPr sz="1600" b="1">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a:t>
            </a:r>
          </a:p>
        </p:txBody>
      </p:sp>
      <p:cxnSp>
        <p:nvCxnSpPr>
          <p:cNvPr id="19" name="Straight Connector 18">
            <a:extLst>
              <a:ext uri="{FF2B5EF4-FFF2-40B4-BE49-F238E27FC236}">
                <a16:creationId xmlns:a16="http://schemas.microsoft.com/office/drawing/2014/main" id="{DF4F8B34-1981-4C3C-B1D5-E67656B4D0C7}"/>
              </a:ext>
            </a:extLst>
          </p:cNvPr>
          <p:cNvCxnSpPr/>
          <p:nvPr userDrawn="1"/>
        </p:nvCxnSpPr>
        <p:spPr>
          <a:xfrm>
            <a:off x="551006" y="2410803"/>
            <a:ext cx="324696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EBF98D6-A4C3-4294-ADB1-A0F3BC8073D1}"/>
              </a:ext>
            </a:extLst>
          </p:cNvPr>
          <p:cNvCxnSpPr/>
          <p:nvPr userDrawn="1"/>
        </p:nvCxnSpPr>
        <p:spPr>
          <a:xfrm>
            <a:off x="551006" y="3047758"/>
            <a:ext cx="324696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 Placeholder 28">
            <a:extLst>
              <a:ext uri="{FF2B5EF4-FFF2-40B4-BE49-F238E27FC236}">
                <a16:creationId xmlns:a16="http://schemas.microsoft.com/office/drawing/2014/main" id="{DC4512F1-5980-4801-A476-FD89191C378D}"/>
              </a:ext>
            </a:extLst>
          </p:cNvPr>
          <p:cNvSpPr>
            <a:spLocks noGrp="1"/>
          </p:cNvSpPr>
          <p:nvPr>
            <p:ph type="body" sz="quarter" idx="14"/>
          </p:nvPr>
        </p:nvSpPr>
        <p:spPr>
          <a:xfrm>
            <a:off x="441993" y="3298878"/>
            <a:ext cx="3355980" cy="2573337"/>
          </a:xfrm>
          <a:noFill/>
        </p:spPr>
        <p:txBody>
          <a:bodyPr>
            <a:no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Box 4">
            <a:extLst>
              <a:ext uri="{FF2B5EF4-FFF2-40B4-BE49-F238E27FC236}">
                <a16:creationId xmlns:a16="http://schemas.microsoft.com/office/drawing/2014/main" id="{2D179BE4-0F13-4FD3-9BF7-03924F8962F3}"/>
              </a:ext>
            </a:extLst>
          </p:cNvPr>
          <p:cNvSpPr txBox="1"/>
          <p:nvPr userDrawn="1"/>
        </p:nvSpPr>
        <p:spPr>
          <a:xfrm>
            <a:off x="454507" y="1867003"/>
            <a:ext cx="357883" cy="276999"/>
          </a:xfrm>
          <a:prstGeom prst="rect">
            <a:avLst/>
          </a:prstGeom>
          <a:noFill/>
        </p:spPr>
        <p:txBody>
          <a:bodyPr wrap="none" rtlCol="0">
            <a:spAutoFit/>
          </a:bodyPr>
          <a:lstStyle/>
          <a:p>
            <a:pPr algn="l"/>
            <a:r>
              <a:rPr lang="en-US" sz="1200" b="1"/>
              <a:t>01</a:t>
            </a:r>
          </a:p>
        </p:txBody>
      </p:sp>
      <p:sp>
        <p:nvSpPr>
          <p:cNvPr id="22" name="Text Placeholder 24">
            <a:extLst>
              <a:ext uri="{FF2B5EF4-FFF2-40B4-BE49-F238E27FC236}">
                <a16:creationId xmlns:a16="http://schemas.microsoft.com/office/drawing/2014/main" id="{D7B3D0DB-2EA9-49C1-88C4-F55FD4E33E62}"/>
              </a:ext>
            </a:extLst>
          </p:cNvPr>
          <p:cNvSpPr>
            <a:spLocks noGrp="1"/>
          </p:cNvSpPr>
          <p:nvPr>
            <p:ph type="body" sz="quarter" idx="15"/>
          </p:nvPr>
        </p:nvSpPr>
        <p:spPr>
          <a:xfrm>
            <a:off x="3965999" y="2401156"/>
            <a:ext cx="3349624" cy="674285"/>
          </a:xfrm>
          <a:noFill/>
        </p:spPr>
        <p:txBody>
          <a:bodyPr anchor="ctr">
            <a:noAutofit/>
          </a:bodyPr>
          <a:lstStyle>
            <a:lvl1pPr marL="0" indent="0">
              <a:buFontTx/>
              <a:buNone/>
              <a:defRPr sz="1600" b="1">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a:t>
            </a:r>
          </a:p>
        </p:txBody>
      </p:sp>
      <p:cxnSp>
        <p:nvCxnSpPr>
          <p:cNvPr id="23" name="Straight Connector 22">
            <a:extLst>
              <a:ext uri="{FF2B5EF4-FFF2-40B4-BE49-F238E27FC236}">
                <a16:creationId xmlns:a16="http://schemas.microsoft.com/office/drawing/2014/main" id="{96A3B837-23DB-4327-B614-EF560D51698F}"/>
              </a:ext>
            </a:extLst>
          </p:cNvPr>
          <p:cNvCxnSpPr/>
          <p:nvPr userDrawn="1"/>
        </p:nvCxnSpPr>
        <p:spPr>
          <a:xfrm>
            <a:off x="4068657" y="2410803"/>
            <a:ext cx="324696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4C12A34-72F3-4954-BE69-BD4660B366D6}"/>
              </a:ext>
            </a:extLst>
          </p:cNvPr>
          <p:cNvCxnSpPr/>
          <p:nvPr userDrawn="1"/>
        </p:nvCxnSpPr>
        <p:spPr>
          <a:xfrm>
            <a:off x="4068657" y="3047758"/>
            <a:ext cx="324696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 Placeholder 28">
            <a:extLst>
              <a:ext uri="{FF2B5EF4-FFF2-40B4-BE49-F238E27FC236}">
                <a16:creationId xmlns:a16="http://schemas.microsoft.com/office/drawing/2014/main" id="{F7B81E75-E29C-46DA-B1D5-0C614A3643E9}"/>
              </a:ext>
            </a:extLst>
          </p:cNvPr>
          <p:cNvSpPr>
            <a:spLocks noGrp="1"/>
          </p:cNvSpPr>
          <p:nvPr>
            <p:ph type="body" sz="quarter" idx="16"/>
          </p:nvPr>
        </p:nvSpPr>
        <p:spPr>
          <a:xfrm>
            <a:off x="3959644" y="3298878"/>
            <a:ext cx="3355980" cy="2573337"/>
          </a:xfrm>
          <a:noFill/>
        </p:spPr>
        <p:txBody>
          <a:bodyPr>
            <a:no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Box 25">
            <a:extLst>
              <a:ext uri="{FF2B5EF4-FFF2-40B4-BE49-F238E27FC236}">
                <a16:creationId xmlns:a16="http://schemas.microsoft.com/office/drawing/2014/main" id="{9A005C46-9AA9-4FE7-A3B8-8F94A2774839}"/>
              </a:ext>
            </a:extLst>
          </p:cNvPr>
          <p:cNvSpPr txBox="1"/>
          <p:nvPr userDrawn="1"/>
        </p:nvSpPr>
        <p:spPr>
          <a:xfrm>
            <a:off x="3972159" y="1867003"/>
            <a:ext cx="357883" cy="276999"/>
          </a:xfrm>
          <a:prstGeom prst="rect">
            <a:avLst/>
          </a:prstGeom>
          <a:noFill/>
        </p:spPr>
        <p:txBody>
          <a:bodyPr wrap="none" rtlCol="0">
            <a:spAutoFit/>
          </a:bodyPr>
          <a:lstStyle/>
          <a:p>
            <a:pPr algn="l"/>
            <a:r>
              <a:rPr lang="en-US" sz="1200" b="1"/>
              <a:t>02</a:t>
            </a:r>
          </a:p>
        </p:txBody>
      </p:sp>
      <p:sp>
        <p:nvSpPr>
          <p:cNvPr id="27" name="Text Placeholder 24">
            <a:extLst>
              <a:ext uri="{FF2B5EF4-FFF2-40B4-BE49-F238E27FC236}">
                <a16:creationId xmlns:a16="http://schemas.microsoft.com/office/drawing/2014/main" id="{56437212-975C-442C-B415-339DBB038579}"/>
              </a:ext>
            </a:extLst>
          </p:cNvPr>
          <p:cNvSpPr>
            <a:spLocks noGrp="1"/>
          </p:cNvSpPr>
          <p:nvPr>
            <p:ph type="body" sz="quarter" idx="17"/>
          </p:nvPr>
        </p:nvSpPr>
        <p:spPr>
          <a:xfrm>
            <a:off x="7469160" y="2401156"/>
            <a:ext cx="3349624" cy="674285"/>
          </a:xfrm>
          <a:noFill/>
        </p:spPr>
        <p:txBody>
          <a:bodyPr anchor="ctr">
            <a:noAutofit/>
          </a:bodyPr>
          <a:lstStyle>
            <a:lvl1pPr marL="0" indent="0">
              <a:buFontTx/>
              <a:buNone/>
              <a:defRPr sz="1600" b="1">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a:t>
            </a:r>
          </a:p>
        </p:txBody>
      </p:sp>
      <p:cxnSp>
        <p:nvCxnSpPr>
          <p:cNvPr id="28" name="Straight Connector 27">
            <a:extLst>
              <a:ext uri="{FF2B5EF4-FFF2-40B4-BE49-F238E27FC236}">
                <a16:creationId xmlns:a16="http://schemas.microsoft.com/office/drawing/2014/main" id="{5C9E2048-3D9A-4D10-B4D3-55885C5C4A16}"/>
              </a:ext>
            </a:extLst>
          </p:cNvPr>
          <p:cNvCxnSpPr/>
          <p:nvPr userDrawn="1"/>
        </p:nvCxnSpPr>
        <p:spPr>
          <a:xfrm>
            <a:off x="7571819" y="2410803"/>
            <a:ext cx="324696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21BED94-D114-4634-8456-103C4CFAF80E}"/>
              </a:ext>
            </a:extLst>
          </p:cNvPr>
          <p:cNvCxnSpPr/>
          <p:nvPr userDrawn="1"/>
        </p:nvCxnSpPr>
        <p:spPr>
          <a:xfrm>
            <a:off x="7571819" y="3047758"/>
            <a:ext cx="324696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 Placeholder 28">
            <a:extLst>
              <a:ext uri="{FF2B5EF4-FFF2-40B4-BE49-F238E27FC236}">
                <a16:creationId xmlns:a16="http://schemas.microsoft.com/office/drawing/2014/main" id="{ADB32618-CA30-473C-A67C-E2840BEFA3F2}"/>
              </a:ext>
            </a:extLst>
          </p:cNvPr>
          <p:cNvSpPr>
            <a:spLocks noGrp="1"/>
          </p:cNvSpPr>
          <p:nvPr>
            <p:ph type="body" sz="quarter" idx="18"/>
          </p:nvPr>
        </p:nvSpPr>
        <p:spPr>
          <a:xfrm>
            <a:off x="7462805" y="3298878"/>
            <a:ext cx="3355980" cy="2573337"/>
          </a:xfrm>
          <a:noFill/>
        </p:spPr>
        <p:txBody>
          <a:bodyPr>
            <a:no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 name="TextBox 30">
            <a:extLst>
              <a:ext uri="{FF2B5EF4-FFF2-40B4-BE49-F238E27FC236}">
                <a16:creationId xmlns:a16="http://schemas.microsoft.com/office/drawing/2014/main" id="{CE135130-1BC5-4C60-BE93-18D4142CE74D}"/>
              </a:ext>
            </a:extLst>
          </p:cNvPr>
          <p:cNvSpPr txBox="1"/>
          <p:nvPr userDrawn="1"/>
        </p:nvSpPr>
        <p:spPr>
          <a:xfrm>
            <a:off x="7475320" y="1867003"/>
            <a:ext cx="357883" cy="276999"/>
          </a:xfrm>
          <a:prstGeom prst="rect">
            <a:avLst/>
          </a:prstGeom>
          <a:noFill/>
        </p:spPr>
        <p:txBody>
          <a:bodyPr wrap="none" rtlCol="0">
            <a:spAutoFit/>
          </a:bodyPr>
          <a:lstStyle/>
          <a:p>
            <a:pPr algn="l"/>
            <a:r>
              <a:rPr lang="en-US" sz="1200" b="1"/>
              <a:t>03</a:t>
            </a:r>
          </a:p>
        </p:txBody>
      </p:sp>
    </p:spTree>
    <p:extLst>
      <p:ext uri="{BB962C8B-B14F-4D97-AF65-F5344CB8AC3E}">
        <p14:creationId xmlns:p14="http://schemas.microsoft.com/office/powerpoint/2010/main" val="530007782"/>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6DA49-5F14-A942-A856-8B057BB93027}"/>
              </a:ext>
            </a:extLst>
          </p:cNvPr>
          <p:cNvSpPr>
            <a:spLocks noGrp="1"/>
          </p:cNvSpPr>
          <p:nvPr>
            <p:ph type="title"/>
          </p:nvPr>
        </p:nvSpPr>
        <p:spPr/>
        <p:txBody>
          <a:bodyPr>
            <a:noAutofit/>
          </a:bodyPr>
          <a:lstStyle/>
          <a:p>
            <a:r>
              <a:rPr lang="en-US"/>
              <a:t>Click to edit Master title style</a:t>
            </a:r>
          </a:p>
        </p:txBody>
      </p:sp>
      <p:sp>
        <p:nvSpPr>
          <p:cNvPr id="12" name="Text Placeholder 24">
            <a:extLst>
              <a:ext uri="{FF2B5EF4-FFF2-40B4-BE49-F238E27FC236}">
                <a16:creationId xmlns:a16="http://schemas.microsoft.com/office/drawing/2014/main" id="{C283B0A0-C82D-4038-B9B6-9773C3869443}"/>
              </a:ext>
            </a:extLst>
          </p:cNvPr>
          <p:cNvSpPr>
            <a:spLocks noGrp="1"/>
          </p:cNvSpPr>
          <p:nvPr>
            <p:ph type="body" sz="quarter" idx="12"/>
          </p:nvPr>
        </p:nvSpPr>
        <p:spPr>
          <a:xfrm>
            <a:off x="448348" y="2401156"/>
            <a:ext cx="3349624" cy="674285"/>
          </a:xfrm>
          <a:noFill/>
        </p:spPr>
        <p:txBody>
          <a:bodyPr anchor="ctr">
            <a:noAutofit/>
          </a:bodyPr>
          <a:lstStyle>
            <a:lvl1pPr marL="0" indent="0">
              <a:buFontTx/>
              <a:buNone/>
              <a:defRPr sz="1600" b="1">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a:t>
            </a:r>
          </a:p>
        </p:txBody>
      </p:sp>
      <p:cxnSp>
        <p:nvCxnSpPr>
          <p:cNvPr id="19" name="Straight Connector 18">
            <a:extLst>
              <a:ext uri="{FF2B5EF4-FFF2-40B4-BE49-F238E27FC236}">
                <a16:creationId xmlns:a16="http://schemas.microsoft.com/office/drawing/2014/main" id="{DF4F8B34-1981-4C3C-B1D5-E67656B4D0C7}"/>
              </a:ext>
            </a:extLst>
          </p:cNvPr>
          <p:cNvCxnSpPr/>
          <p:nvPr userDrawn="1"/>
        </p:nvCxnSpPr>
        <p:spPr>
          <a:xfrm>
            <a:off x="551006" y="2410803"/>
            <a:ext cx="324696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EBF98D6-A4C3-4294-ADB1-A0F3BC8073D1}"/>
              </a:ext>
            </a:extLst>
          </p:cNvPr>
          <p:cNvCxnSpPr/>
          <p:nvPr userDrawn="1"/>
        </p:nvCxnSpPr>
        <p:spPr>
          <a:xfrm>
            <a:off x="551006" y="3047758"/>
            <a:ext cx="324696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 Placeholder 28">
            <a:extLst>
              <a:ext uri="{FF2B5EF4-FFF2-40B4-BE49-F238E27FC236}">
                <a16:creationId xmlns:a16="http://schemas.microsoft.com/office/drawing/2014/main" id="{DC4512F1-5980-4801-A476-FD89191C378D}"/>
              </a:ext>
            </a:extLst>
          </p:cNvPr>
          <p:cNvSpPr>
            <a:spLocks noGrp="1"/>
          </p:cNvSpPr>
          <p:nvPr>
            <p:ph type="body" sz="quarter" idx="14"/>
          </p:nvPr>
        </p:nvSpPr>
        <p:spPr>
          <a:xfrm>
            <a:off x="441993" y="3298878"/>
            <a:ext cx="3355980" cy="2573337"/>
          </a:xfrm>
          <a:noFill/>
        </p:spPr>
        <p:txBody>
          <a:bodyPr>
            <a:noAutofit/>
          </a:bodyPr>
          <a:lstStyle>
            <a:lvl1pPr marL="0" indent="0">
              <a:buNone/>
              <a:defRPr sz="1600"/>
            </a:lvl1pPr>
            <a:lvl2pPr marL="284162" indent="0">
              <a:buNone/>
              <a:defRPr sz="1600"/>
            </a:lvl2pPr>
            <a:lvl3pPr marL="573087" indent="0">
              <a:buNone/>
              <a:defRPr sz="1600"/>
            </a:lvl3pPr>
            <a:lvl4pPr marL="857250" indent="0">
              <a:buNone/>
              <a:defRPr sz="1600"/>
            </a:lvl4pPr>
            <a:lvl5pPr marL="1141412" indent="0">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Box 4">
            <a:extLst>
              <a:ext uri="{FF2B5EF4-FFF2-40B4-BE49-F238E27FC236}">
                <a16:creationId xmlns:a16="http://schemas.microsoft.com/office/drawing/2014/main" id="{2D179BE4-0F13-4FD3-9BF7-03924F8962F3}"/>
              </a:ext>
            </a:extLst>
          </p:cNvPr>
          <p:cNvSpPr txBox="1"/>
          <p:nvPr userDrawn="1"/>
        </p:nvSpPr>
        <p:spPr>
          <a:xfrm>
            <a:off x="454507" y="1867003"/>
            <a:ext cx="357883" cy="276999"/>
          </a:xfrm>
          <a:prstGeom prst="rect">
            <a:avLst/>
          </a:prstGeom>
          <a:noFill/>
        </p:spPr>
        <p:txBody>
          <a:bodyPr wrap="none" rtlCol="0">
            <a:spAutoFit/>
          </a:bodyPr>
          <a:lstStyle/>
          <a:p>
            <a:pPr algn="l"/>
            <a:r>
              <a:rPr lang="en-US" sz="1200" b="1"/>
              <a:t>01</a:t>
            </a:r>
          </a:p>
        </p:txBody>
      </p:sp>
      <p:sp>
        <p:nvSpPr>
          <p:cNvPr id="22" name="Text Placeholder 24">
            <a:extLst>
              <a:ext uri="{FF2B5EF4-FFF2-40B4-BE49-F238E27FC236}">
                <a16:creationId xmlns:a16="http://schemas.microsoft.com/office/drawing/2014/main" id="{D7B3D0DB-2EA9-49C1-88C4-F55FD4E33E62}"/>
              </a:ext>
            </a:extLst>
          </p:cNvPr>
          <p:cNvSpPr>
            <a:spLocks noGrp="1"/>
          </p:cNvSpPr>
          <p:nvPr>
            <p:ph type="body" sz="quarter" idx="15"/>
          </p:nvPr>
        </p:nvSpPr>
        <p:spPr>
          <a:xfrm>
            <a:off x="3965999" y="2401156"/>
            <a:ext cx="3349624" cy="674285"/>
          </a:xfrm>
          <a:noFill/>
        </p:spPr>
        <p:txBody>
          <a:bodyPr anchor="ctr">
            <a:noAutofit/>
          </a:bodyPr>
          <a:lstStyle>
            <a:lvl1pPr marL="0" indent="0">
              <a:buFontTx/>
              <a:buNone/>
              <a:defRPr sz="1600" b="1">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a:t>
            </a:r>
          </a:p>
        </p:txBody>
      </p:sp>
      <p:cxnSp>
        <p:nvCxnSpPr>
          <p:cNvPr id="23" name="Straight Connector 22">
            <a:extLst>
              <a:ext uri="{FF2B5EF4-FFF2-40B4-BE49-F238E27FC236}">
                <a16:creationId xmlns:a16="http://schemas.microsoft.com/office/drawing/2014/main" id="{96A3B837-23DB-4327-B614-EF560D51698F}"/>
              </a:ext>
            </a:extLst>
          </p:cNvPr>
          <p:cNvCxnSpPr/>
          <p:nvPr userDrawn="1"/>
        </p:nvCxnSpPr>
        <p:spPr>
          <a:xfrm>
            <a:off x="4068657" y="2410803"/>
            <a:ext cx="324696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4C12A34-72F3-4954-BE69-BD4660B366D6}"/>
              </a:ext>
            </a:extLst>
          </p:cNvPr>
          <p:cNvCxnSpPr/>
          <p:nvPr userDrawn="1"/>
        </p:nvCxnSpPr>
        <p:spPr>
          <a:xfrm>
            <a:off x="4068657" y="3047758"/>
            <a:ext cx="324696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 Placeholder 28">
            <a:extLst>
              <a:ext uri="{FF2B5EF4-FFF2-40B4-BE49-F238E27FC236}">
                <a16:creationId xmlns:a16="http://schemas.microsoft.com/office/drawing/2014/main" id="{F7B81E75-E29C-46DA-B1D5-0C614A3643E9}"/>
              </a:ext>
            </a:extLst>
          </p:cNvPr>
          <p:cNvSpPr>
            <a:spLocks noGrp="1"/>
          </p:cNvSpPr>
          <p:nvPr>
            <p:ph type="body" sz="quarter" idx="16"/>
          </p:nvPr>
        </p:nvSpPr>
        <p:spPr>
          <a:xfrm>
            <a:off x="3959644" y="3298878"/>
            <a:ext cx="3355980" cy="2573337"/>
          </a:xfrm>
          <a:noFill/>
        </p:spPr>
        <p:txBody>
          <a:bodyPr>
            <a:noAutofit/>
          </a:bodyPr>
          <a:lstStyle>
            <a:lvl1pPr marL="0" indent="0">
              <a:buNone/>
              <a:defRPr sz="1600"/>
            </a:lvl1pPr>
            <a:lvl2pPr marL="284162" indent="0">
              <a:buNone/>
              <a:defRPr sz="1600"/>
            </a:lvl2pPr>
            <a:lvl3pPr marL="573087" indent="0">
              <a:buNone/>
              <a:defRPr sz="1600"/>
            </a:lvl3pPr>
            <a:lvl4pPr marL="857250" indent="0">
              <a:buNone/>
              <a:defRPr sz="1600"/>
            </a:lvl4pPr>
            <a:lvl5pPr marL="1141412" indent="0">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Box 25">
            <a:extLst>
              <a:ext uri="{FF2B5EF4-FFF2-40B4-BE49-F238E27FC236}">
                <a16:creationId xmlns:a16="http://schemas.microsoft.com/office/drawing/2014/main" id="{9A005C46-9AA9-4FE7-A3B8-8F94A2774839}"/>
              </a:ext>
            </a:extLst>
          </p:cNvPr>
          <p:cNvSpPr txBox="1"/>
          <p:nvPr userDrawn="1"/>
        </p:nvSpPr>
        <p:spPr>
          <a:xfrm>
            <a:off x="3972159" y="1867003"/>
            <a:ext cx="357883" cy="276999"/>
          </a:xfrm>
          <a:prstGeom prst="rect">
            <a:avLst/>
          </a:prstGeom>
          <a:noFill/>
        </p:spPr>
        <p:txBody>
          <a:bodyPr wrap="none" rtlCol="0">
            <a:spAutoFit/>
          </a:bodyPr>
          <a:lstStyle/>
          <a:p>
            <a:pPr algn="l"/>
            <a:r>
              <a:rPr lang="en-US" sz="1200" b="1"/>
              <a:t>02</a:t>
            </a:r>
          </a:p>
        </p:txBody>
      </p:sp>
      <p:sp>
        <p:nvSpPr>
          <p:cNvPr id="27" name="Text Placeholder 24">
            <a:extLst>
              <a:ext uri="{FF2B5EF4-FFF2-40B4-BE49-F238E27FC236}">
                <a16:creationId xmlns:a16="http://schemas.microsoft.com/office/drawing/2014/main" id="{56437212-975C-442C-B415-339DBB038579}"/>
              </a:ext>
            </a:extLst>
          </p:cNvPr>
          <p:cNvSpPr>
            <a:spLocks noGrp="1"/>
          </p:cNvSpPr>
          <p:nvPr>
            <p:ph type="body" sz="quarter" idx="17"/>
          </p:nvPr>
        </p:nvSpPr>
        <p:spPr>
          <a:xfrm>
            <a:off x="7469160" y="2401156"/>
            <a:ext cx="3349624" cy="674285"/>
          </a:xfrm>
          <a:noFill/>
        </p:spPr>
        <p:txBody>
          <a:bodyPr anchor="ctr">
            <a:noAutofit/>
          </a:bodyPr>
          <a:lstStyle>
            <a:lvl1pPr marL="0" indent="0">
              <a:buFontTx/>
              <a:buNone/>
              <a:defRPr sz="1600" b="1">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a:t>
            </a:r>
          </a:p>
        </p:txBody>
      </p:sp>
      <p:cxnSp>
        <p:nvCxnSpPr>
          <p:cNvPr id="28" name="Straight Connector 27">
            <a:extLst>
              <a:ext uri="{FF2B5EF4-FFF2-40B4-BE49-F238E27FC236}">
                <a16:creationId xmlns:a16="http://schemas.microsoft.com/office/drawing/2014/main" id="{5C9E2048-3D9A-4D10-B4D3-55885C5C4A16}"/>
              </a:ext>
            </a:extLst>
          </p:cNvPr>
          <p:cNvCxnSpPr/>
          <p:nvPr userDrawn="1"/>
        </p:nvCxnSpPr>
        <p:spPr>
          <a:xfrm>
            <a:off x="7571819" y="2410803"/>
            <a:ext cx="324696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21BED94-D114-4634-8456-103C4CFAF80E}"/>
              </a:ext>
            </a:extLst>
          </p:cNvPr>
          <p:cNvCxnSpPr/>
          <p:nvPr userDrawn="1"/>
        </p:nvCxnSpPr>
        <p:spPr>
          <a:xfrm>
            <a:off x="7571819" y="3047758"/>
            <a:ext cx="324696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 Placeholder 28">
            <a:extLst>
              <a:ext uri="{FF2B5EF4-FFF2-40B4-BE49-F238E27FC236}">
                <a16:creationId xmlns:a16="http://schemas.microsoft.com/office/drawing/2014/main" id="{ADB32618-CA30-473C-A67C-E2840BEFA3F2}"/>
              </a:ext>
            </a:extLst>
          </p:cNvPr>
          <p:cNvSpPr>
            <a:spLocks noGrp="1"/>
          </p:cNvSpPr>
          <p:nvPr>
            <p:ph type="body" sz="quarter" idx="18"/>
          </p:nvPr>
        </p:nvSpPr>
        <p:spPr>
          <a:xfrm>
            <a:off x="7462805" y="3298878"/>
            <a:ext cx="3355980" cy="2573337"/>
          </a:xfrm>
          <a:noFill/>
        </p:spPr>
        <p:txBody>
          <a:bodyPr>
            <a:noAutofit/>
          </a:bodyPr>
          <a:lstStyle>
            <a:lvl1pPr marL="0" indent="0">
              <a:buNone/>
              <a:defRPr sz="1600"/>
            </a:lvl1pPr>
            <a:lvl2pPr marL="284162" indent="0">
              <a:buNone/>
              <a:defRPr sz="1600"/>
            </a:lvl2pPr>
            <a:lvl3pPr marL="573087" indent="0">
              <a:buNone/>
              <a:defRPr sz="1600"/>
            </a:lvl3pPr>
            <a:lvl4pPr marL="857250" indent="0">
              <a:buNone/>
              <a:defRPr sz="1600"/>
            </a:lvl4pPr>
            <a:lvl5pPr marL="1141412" indent="0">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 name="TextBox 30">
            <a:extLst>
              <a:ext uri="{FF2B5EF4-FFF2-40B4-BE49-F238E27FC236}">
                <a16:creationId xmlns:a16="http://schemas.microsoft.com/office/drawing/2014/main" id="{CE135130-1BC5-4C60-BE93-18D4142CE74D}"/>
              </a:ext>
            </a:extLst>
          </p:cNvPr>
          <p:cNvSpPr txBox="1"/>
          <p:nvPr userDrawn="1"/>
        </p:nvSpPr>
        <p:spPr>
          <a:xfrm>
            <a:off x="7475320" y="1867003"/>
            <a:ext cx="357883" cy="276999"/>
          </a:xfrm>
          <a:prstGeom prst="rect">
            <a:avLst/>
          </a:prstGeom>
          <a:noFill/>
        </p:spPr>
        <p:txBody>
          <a:bodyPr wrap="none" rtlCol="0">
            <a:spAutoFit/>
          </a:bodyPr>
          <a:lstStyle/>
          <a:p>
            <a:pPr algn="l"/>
            <a:r>
              <a:rPr lang="en-US" sz="1200" b="1"/>
              <a:t>03</a:t>
            </a:r>
          </a:p>
        </p:txBody>
      </p:sp>
    </p:spTree>
    <p:extLst>
      <p:ext uri="{BB962C8B-B14F-4D97-AF65-F5344CB8AC3E}">
        <p14:creationId xmlns:p14="http://schemas.microsoft.com/office/powerpoint/2010/main" val="2249519676"/>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6DA49-5F14-A942-A856-8B057BB93027}"/>
              </a:ext>
            </a:extLst>
          </p:cNvPr>
          <p:cNvSpPr>
            <a:spLocks noGrp="1"/>
          </p:cNvSpPr>
          <p:nvPr>
            <p:ph type="title"/>
          </p:nvPr>
        </p:nvSpPr>
        <p:spPr/>
        <p:txBody>
          <a:bodyPr>
            <a:noAutofit/>
          </a:bodyPr>
          <a:lstStyle/>
          <a:p>
            <a:r>
              <a:rPr lang="en-US"/>
              <a:t>Click to edit Master title style</a:t>
            </a:r>
          </a:p>
        </p:txBody>
      </p:sp>
      <p:sp>
        <p:nvSpPr>
          <p:cNvPr id="12" name="Text Placeholder 24">
            <a:extLst>
              <a:ext uri="{FF2B5EF4-FFF2-40B4-BE49-F238E27FC236}">
                <a16:creationId xmlns:a16="http://schemas.microsoft.com/office/drawing/2014/main" id="{C283B0A0-C82D-4038-B9B6-9773C3869443}"/>
              </a:ext>
            </a:extLst>
          </p:cNvPr>
          <p:cNvSpPr>
            <a:spLocks noGrp="1"/>
          </p:cNvSpPr>
          <p:nvPr>
            <p:ph type="body" sz="quarter" idx="12"/>
          </p:nvPr>
        </p:nvSpPr>
        <p:spPr>
          <a:xfrm>
            <a:off x="448348" y="2401156"/>
            <a:ext cx="2202468" cy="674285"/>
          </a:xfrm>
          <a:noFill/>
        </p:spPr>
        <p:txBody>
          <a:bodyPr anchor="ctr">
            <a:noAutofit/>
          </a:bodyPr>
          <a:lstStyle>
            <a:lvl1pPr marL="0" indent="0">
              <a:buFontTx/>
              <a:buNone/>
              <a:defRPr sz="1600" b="1">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a:t>
            </a:r>
          </a:p>
        </p:txBody>
      </p:sp>
      <p:grpSp>
        <p:nvGrpSpPr>
          <p:cNvPr id="6" name="Group 5">
            <a:extLst>
              <a:ext uri="{FF2B5EF4-FFF2-40B4-BE49-F238E27FC236}">
                <a16:creationId xmlns:a16="http://schemas.microsoft.com/office/drawing/2014/main" id="{FE4499DD-B6BA-49FF-88A5-C700EDCF0871}"/>
              </a:ext>
            </a:extLst>
          </p:cNvPr>
          <p:cNvGrpSpPr/>
          <p:nvPr userDrawn="1"/>
        </p:nvGrpSpPr>
        <p:grpSpPr>
          <a:xfrm>
            <a:off x="551007" y="2410804"/>
            <a:ext cx="2097633" cy="636955"/>
            <a:chOff x="550863" y="2410803"/>
            <a:chExt cx="3246120" cy="636955"/>
          </a:xfrm>
        </p:grpSpPr>
        <p:cxnSp>
          <p:nvCxnSpPr>
            <p:cNvPr id="19" name="Straight Connector 18">
              <a:extLst>
                <a:ext uri="{FF2B5EF4-FFF2-40B4-BE49-F238E27FC236}">
                  <a16:creationId xmlns:a16="http://schemas.microsoft.com/office/drawing/2014/main" id="{DF4F8B34-1981-4C3C-B1D5-E67656B4D0C7}"/>
                </a:ext>
              </a:extLst>
            </p:cNvPr>
            <p:cNvCxnSpPr/>
            <p:nvPr userDrawn="1"/>
          </p:nvCxnSpPr>
          <p:spPr>
            <a:xfrm>
              <a:off x="550863" y="2410803"/>
              <a:ext cx="3246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EBF98D6-A4C3-4294-ADB1-A0F3BC8073D1}"/>
                </a:ext>
              </a:extLst>
            </p:cNvPr>
            <p:cNvCxnSpPr/>
            <p:nvPr userDrawn="1"/>
          </p:nvCxnSpPr>
          <p:spPr>
            <a:xfrm>
              <a:off x="550863" y="3047758"/>
              <a:ext cx="324612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Text Placeholder 28">
            <a:extLst>
              <a:ext uri="{FF2B5EF4-FFF2-40B4-BE49-F238E27FC236}">
                <a16:creationId xmlns:a16="http://schemas.microsoft.com/office/drawing/2014/main" id="{DC4512F1-5980-4801-A476-FD89191C378D}"/>
              </a:ext>
            </a:extLst>
          </p:cNvPr>
          <p:cNvSpPr>
            <a:spLocks noGrp="1"/>
          </p:cNvSpPr>
          <p:nvPr>
            <p:ph type="body" sz="quarter" idx="14"/>
          </p:nvPr>
        </p:nvSpPr>
        <p:spPr>
          <a:xfrm>
            <a:off x="441993" y="3298878"/>
            <a:ext cx="2206647" cy="2573337"/>
          </a:xfrm>
          <a:noFill/>
        </p:spPr>
        <p:txBody>
          <a:bodyPr>
            <a:no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Box 4">
            <a:extLst>
              <a:ext uri="{FF2B5EF4-FFF2-40B4-BE49-F238E27FC236}">
                <a16:creationId xmlns:a16="http://schemas.microsoft.com/office/drawing/2014/main" id="{2D179BE4-0F13-4FD3-9BF7-03924F8962F3}"/>
              </a:ext>
            </a:extLst>
          </p:cNvPr>
          <p:cNvSpPr txBox="1"/>
          <p:nvPr userDrawn="1"/>
        </p:nvSpPr>
        <p:spPr>
          <a:xfrm>
            <a:off x="454507" y="1867003"/>
            <a:ext cx="357883" cy="276999"/>
          </a:xfrm>
          <a:prstGeom prst="rect">
            <a:avLst/>
          </a:prstGeom>
          <a:noFill/>
        </p:spPr>
        <p:txBody>
          <a:bodyPr wrap="none" rtlCol="0">
            <a:spAutoFit/>
          </a:bodyPr>
          <a:lstStyle/>
          <a:p>
            <a:pPr algn="l"/>
            <a:r>
              <a:rPr lang="en-US" sz="1200" b="1"/>
              <a:t>01</a:t>
            </a:r>
          </a:p>
        </p:txBody>
      </p:sp>
      <p:sp>
        <p:nvSpPr>
          <p:cNvPr id="32" name="Text Placeholder 24">
            <a:extLst>
              <a:ext uri="{FF2B5EF4-FFF2-40B4-BE49-F238E27FC236}">
                <a16:creationId xmlns:a16="http://schemas.microsoft.com/office/drawing/2014/main" id="{868AD3C8-4464-452F-9DE5-8EA724625B85}"/>
              </a:ext>
            </a:extLst>
          </p:cNvPr>
          <p:cNvSpPr>
            <a:spLocks noGrp="1"/>
          </p:cNvSpPr>
          <p:nvPr>
            <p:ph type="body" sz="quarter" idx="15"/>
          </p:nvPr>
        </p:nvSpPr>
        <p:spPr>
          <a:xfrm>
            <a:off x="3264743" y="2401156"/>
            <a:ext cx="2202468" cy="674285"/>
          </a:xfrm>
          <a:noFill/>
        </p:spPr>
        <p:txBody>
          <a:bodyPr anchor="ctr">
            <a:noAutofit/>
          </a:bodyPr>
          <a:lstStyle>
            <a:lvl1pPr marL="0" indent="0">
              <a:buFontTx/>
              <a:buNone/>
              <a:defRPr sz="1600" b="1">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a:t>
            </a:r>
          </a:p>
        </p:txBody>
      </p:sp>
      <p:grpSp>
        <p:nvGrpSpPr>
          <p:cNvPr id="33" name="Group 32">
            <a:extLst>
              <a:ext uri="{FF2B5EF4-FFF2-40B4-BE49-F238E27FC236}">
                <a16:creationId xmlns:a16="http://schemas.microsoft.com/office/drawing/2014/main" id="{54EA2947-8001-450A-B426-C6BFA50448EF}"/>
              </a:ext>
            </a:extLst>
          </p:cNvPr>
          <p:cNvGrpSpPr/>
          <p:nvPr userDrawn="1"/>
        </p:nvGrpSpPr>
        <p:grpSpPr>
          <a:xfrm>
            <a:off x="3367403" y="2410804"/>
            <a:ext cx="2097633" cy="636955"/>
            <a:chOff x="550863" y="2410803"/>
            <a:chExt cx="3246120" cy="636955"/>
          </a:xfrm>
        </p:grpSpPr>
        <p:cxnSp>
          <p:nvCxnSpPr>
            <p:cNvPr id="34" name="Straight Connector 33">
              <a:extLst>
                <a:ext uri="{FF2B5EF4-FFF2-40B4-BE49-F238E27FC236}">
                  <a16:creationId xmlns:a16="http://schemas.microsoft.com/office/drawing/2014/main" id="{BF39DA03-4083-45C5-8557-C668B693786D}"/>
                </a:ext>
              </a:extLst>
            </p:cNvPr>
            <p:cNvCxnSpPr/>
            <p:nvPr userDrawn="1"/>
          </p:nvCxnSpPr>
          <p:spPr>
            <a:xfrm>
              <a:off x="550863" y="2410803"/>
              <a:ext cx="3246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4D033D7-C56A-48C2-9E89-656FF3EDA172}"/>
                </a:ext>
              </a:extLst>
            </p:cNvPr>
            <p:cNvCxnSpPr/>
            <p:nvPr userDrawn="1"/>
          </p:nvCxnSpPr>
          <p:spPr>
            <a:xfrm>
              <a:off x="550863" y="3047758"/>
              <a:ext cx="324612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6" name="Text Placeholder 28">
            <a:extLst>
              <a:ext uri="{FF2B5EF4-FFF2-40B4-BE49-F238E27FC236}">
                <a16:creationId xmlns:a16="http://schemas.microsoft.com/office/drawing/2014/main" id="{0A7C273B-8559-43AA-B267-57F7868BD942}"/>
              </a:ext>
            </a:extLst>
          </p:cNvPr>
          <p:cNvSpPr>
            <a:spLocks noGrp="1"/>
          </p:cNvSpPr>
          <p:nvPr>
            <p:ph type="body" sz="quarter" idx="16"/>
          </p:nvPr>
        </p:nvSpPr>
        <p:spPr>
          <a:xfrm>
            <a:off x="3258388" y="3298878"/>
            <a:ext cx="2206647" cy="2573337"/>
          </a:xfrm>
          <a:noFill/>
        </p:spPr>
        <p:txBody>
          <a:bodyPr>
            <a:no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7" name="TextBox 36">
            <a:extLst>
              <a:ext uri="{FF2B5EF4-FFF2-40B4-BE49-F238E27FC236}">
                <a16:creationId xmlns:a16="http://schemas.microsoft.com/office/drawing/2014/main" id="{A6461ABD-5CEA-4AC3-838A-3A0493AF84BC}"/>
              </a:ext>
            </a:extLst>
          </p:cNvPr>
          <p:cNvSpPr txBox="1"/>
          <p:nvPr userDrawn="1"/>
        </p:nvSpPr>
        <p:spPr>
          <a:xfrm>
            <a:off x="3270903" y="1867003"/>
            <a:ext cx="357883" cy="276999"/>
          </a:xfrm>
          <a:prstGeom prst="rect">
            <a:avLst/>
          </a:prstGeom>
          <a:noFill/>
        </p:spPr>
        <p:txBody>
          <a:bodyPr wrap="none" rtlCol="0">
            <a:spAutoFit/>
          </a:bodyPr>
          <a:lstStyle/>
          <a:p>
            <a:pPr algn="l"/>
            <a:r>
              <a:rPr lang="en-US" sz="1200" b="1"/>
              <a:t>02</a:t>
            </a:r>
          </a:p>
        </p:txBody>
      </p:sp>
      <p:sp>
        <p:nvSpPr>
          <p:cNvPr id="38" name="Text Placeholder 24">
            <a:extLst>
              <a:ext uri="{FF2B5EF4-FFF2-40B4-BE49-F238E27FC236}">
                <a16:creationId xmlns:a16="http://schemas.microsoft.com/office/drawing/2014/main" id="{481FC4F9-BD67-4606-B238-D84C48638BCE}"/>
              </a:ext>
            </a:extLst>
          </p:cNvPr>
          <p:cNvSpPr>
            <a:spLocks noGrp="1"/>
          </p:cNvSpPr>
          <p:nvPr>
            <p:ph type="body" sz="quarter" idx="17"/>
          </p:nvPr>
        </p:nvSpPr>
        <p:spPr>
          <a:xfrm>
            <a:off x="6069999" y="2401156"/>
            <a:ext cx="2202468" cy="674285"/>
          </a:xfrm>
          <a:noFill/>
        </p:spPr>
        <p:txBody>
          <a:bodyPr anchor="ctr">
            <a:noAutofit/>
          </a:bodyPr>
          <a:lstStyle>
            <a:lvl1pPr marL="0" indent="0">
              <a:buFontTx/>
              <a:buNone/>
              <a:defRPr sz="1600" b="1">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a:t>
            </a:r>
          </a:p>
        </p:txBody>
      </p:sp>
      <p:grpSp>
        <p:nvGrpSpPr>
          <p:cNvPr id="39" name="Group 38">
            <a:extLst>
              <a:ext uri="{FF2B5EF4-FFF2-40B4-BE49-F238E27FC236}">
                <a16:creationId xmlns:a16="http://schemas.microsoft.com/office/drawing/2014/main" id="{FB6E805E-0045-4670-BFA4-3B11E84DA790}"/>
              </a:ext>
            </a:extLst>
          </p:cNvPr>
          <p:cNvGrpSpPr/>
          <p:nvPr userDrawn="1"/>
        </p:nvGrpSpPr>
        <p:grpSpPr>
          <a:xfrm>
            <a:off x="6172658" y="2410804"/>
            <a:ext cx="2097633" cy="636955"/>
            <a:chOff x="550863" y="2410803"/>
            <a:chExt cx="3246120" cy="636955"/>
          </a:xfrm>
        </p:grpSpPr>
        <p:cxnSp>
          <p:nvCxnSpPr>
            <p:cNvPr id="40" name="Straight Connector 39">
              <a:extLst>
                <a:ext uri="{FF2B5EF4-FFF2-40B4-BE49-F238E27FC236}">
                  <a16:creationId xmlns:a16="http://schemas.microsoft.com/office/drawing/2014/main" id="{E4E59203-9F84-4E41-BC57-CD79ADBF1412}"/>
                </a:ext>
              </a:extLst>
            </p:cNvPr>
            <p:cNvCxnSpPr/>
            <p:nvPr userDrawn="1"/>
          </p:nvCxnSpPr>
          <p:spPr>
            <a:xfrm>
              <a:off x="550863" y="2410803"/>
              <a:ext cx="3246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645514DF-ACCB-461E-BDB7-4077E6C77560}"/>
                </a:ext>
              </a:extLst>
            </p:cNvPr>
            <p:cNvCxnSpPr/>
            <p:nvPr userDrawn="1"/>
          </p:nvCxnSpPr>
          <p:spPr>
            <a:xfrm>
              <a:off x="550863" y="3047758"/>
              <a:ext cx="324612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2" name="Text Placeholder 28">
            <a:extLst>
              <a:ext uri="{FF2B5EF4-FFF2-40B4-BE49-F238E27FC236}">
                <a16:creationId xmlns:a16="http://schemas.microsoft.com/office/drawing/2014/main" id="{A430ED60-A82A-4D5B-B0C7-1E84CC51CD1D}"/>
              </a:ext>
            </a:extLst>
          </p:cNvPr>
          <p:cNvSpPr>
            <a:spLocks noGrp="1"/>
          </p:cNvSpPr>
          <p:nvPr>
            <p:ph type="body" sz="quarter" idx="18"/>
          </p:nvPr>
        </p:nvSpPr>
        <p:spPr>
          <a:xfrm>
            <a:off x="6063644" y="3298878"/>
            <a:ext cx="2206647" cy="2573337"/>
          </a:xfrm>
          <a:noFill/>
        </p:spPr>
        <p:txBody>
          <a:bodyPr>
            <a:no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3" name="TextBox 42">
            <a:extLst>
              <a:ext uri="{FF2B5EF4-FFF2-40B4-BE49-F238E27FC236}">
                <a16:creationId xmlns:a16="http://schemas.microsoft.com/office/drawing/2014/main" id="{04FFDD2B-7EF4-4D95-94AB-8983074F76A5}"/>
              </a:ext>
            </a:extLst>
          </p:cNvPr>
          <p:cNvSpPr txBox="1"/>
          <p:nvPr userDrawn="1"/>
        </p:nvSpPr>
        <p:spPr>
          <a:xfrm>
            <a:off x="6076158" y="1867003"/>
            <a:ext cx="357883" cy="276999"/>
          </a:xfrm>
          <a:prstGeom prst="rect">
            <a:avLst/>
          </a:prstGeom>
          <a:noFill/>
        </p:spPr>
        <p:txBody>
          <a:bodyPr wrap="none" rtlCol="0">
            <a:spAutoFit/>
          </a:bodyPr>
          <a:lstStyle/>
          <a:p>
            <a:pPr algn="l"/>
            <a:r>
              <a:rPr lang="en-US" sz="1200" b="1"/>
              <a:t>03</a:t>
            </a:r>
          </a:p>
        </p:txBody>
      </p:sp>
      <p:sp>
        <p:nvSpPr>
          <p:cNvPr id="44" name="Text Placeholder 24">
            <a:extLst>
              <a:ext uri="{FF2B5EF4-FFF2-40B4-BE49-F238E27FC236}">
                <a16:creationId xmlns:a16="http://schemas.microsoft.com/office/drawing/2014/main" id="{E0360535-2DA1-4589-94EC-6694F31934B4}"/>
              </a:ext>
            </a:extLst>
          </p:cNvPr>
          <p:cNvSpPr>
            <a:spLocks noGrp="1"/>
          </p:cNvSpPr>
          <p:nvPr>
            <p:ph type="body" sz="quarter" idx="19"/>
          </p:nvPr>
        </p:nvSpPr>
        <p:spPr>
          <a:xfrm>
            <a:off x="8881609" y="2401156"/>
            <a:ext cx="2202468" cy="674285"/>
          </a:xfrm>
          <a:noFill/>
        </p:spPr>
        <p:txBody>
          <a:bodyPr anchor="ctr">
            <a:noAutofit/>
          </a:bodyPr>
          <a:lstStyle>
            <a:lvl1pPr marL="0" indent="0">
              <a:buFontTx/>
              <a:buNone/>
              <a:defRPr sz="1600" b="1">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a:t>
            </a:r>
          </a:p>
        </p:txBody>
      </p:sp>
      <p:grpSp>
        <p:nvGrpSpPr>
          <p:cNvPr id="45" name="Group 44">
            <a:extLst>
              <a:ext uri="{FF2B5EF4-FFF2-40B4-BE49-F238E27FC236}">
                <a16:creationId xmlns:a16="http://schemas.microsoft.com/office/drawing/2014/main" id="{ACC0D123-E0A1-4F0F-853D-4C2AE19536B2}"/>
              </a:ext>
            </a:extLst>
          </p:cNvPr>
          <p:cNvGrpSpPr/>
          <p:nvPr userDrawn="1"/>
        </p:nvGrpSpPr>
        <p:grpSpPr>
          <a:xfrm>
            <a:off x="8984268" y="2410804"/>
            <a:ext cx="2097633" cy="636955"/>
            <a:chOff x="550863" y="2410803"/>
            <a:chExt cx="3246120" cy="636955"/>
          </a:xfrm>
        </p:grpSpPr>
        <p:cxnSp>
          <p:nvCxnSpPr>
            <p:cNvPr id="46" name="Straight Connector 45">
              <a:extLst>
                <a:ext uri="{FF2B5EF4-FFF2-40B4-BE49-F238E27FC236}">
                  <a16:creationId xmlns:a16="http://schemas.microsoft.com/office/drawing/2014/main" id="{4A4D979D-6CA9-4896-B5E5-6E007BBAA8CE}"/>
                </a:ext>
              </a:extLst>
            </p:cNvPr>
            <p:cNvCxnSpPr/>
            <p:nvPr userDrawn="1"/>
          </p:nvCxnSpPr>
          <p:spPr>
            <a:xfrm>
              <a:off x="550863" y="2410803"/>
              <a:ext cx="3246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9CA1D20E-786E-438D-BB3E-5D7D9EE46AEF}"/>
                </a:ext>
              </a:extLst>
            </p:cNvPr>
            <p:cNvCxnSpPr/>
            <p:nvPr userDrawn="1"/>
          </p:nvCxnSpPr>
          <p:spPr>
            <a:xfrm>
              <a:off x="550863" y="3047758"/>
              <a:ext cx="324612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8" name="Text Placeholder 28">
            <a:extLst>
              <a:ext uri="{FF2B5EF4-FFF2-40B4-BE49-F238E27FC236}">
                <a16:creationId xmlns:a16="http://schemas.microsoft.com/office/drawing/2014/main" id="{67123EA2-E29F-4277-8FA3-013111007D96}"/>
              </a:ext>
            </a:extLst>
          </p:cNvPr>
          <p:cNvSpPr>
            <a:spLocks noGrp="1"/>
          </p:cNvSpPr>
          <p:nvPr>
            <p:ph type="body" sz="quarter" idx="20"/>
          </p:nvPr>
        </p:nvSpPr>
        <p:spPr>
          <a:xfrm>
            <a:off x="8875254" y="3298878"/>
            <a:ext cx="2206647" cy="2573337"/>
          </a:xfrm>
          <a:noFill/>
        </p:spPr>
        <p:txBody>
          <a:bodyPr>
            <a:no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9" name="TextBox 48">
            <a:extLst>
              <a:ext uri="{FF2B5EF4-FFF2-40B4-BE49-F238E27FC236}">
                <a16:creationId xmlns:a16="http://schemas.microsoft.com/office/drawing/2014/main" id="{5832141D-2E9E-40E4-96BD-70D24672D900}"/>
              </a:ext>
            </a:extLst>
          </p:cNvPr>
          <p:cNvSpPr txBox="1"/>
          <p:nvPr userDrawn="1"/>
        </p:nvSpPr>
        <p:spPr>
          <a:xfrm>
            <a:off x="8887769" y="1867003"/>
            <a:ext cx="357883" cy="276999"/>
          </a:xfrm>
          <a:prstGeom prst="rect">
            <a:avLst/>
          </a:prstGeom>
          <a:noFill/>
        </p:spPr>
        <p:txBody>
          <a:bodyPr wrap="none" rtlCol="0">
            <a:spAutoFit/>
          </a:bodyPr>
          <a:lstStyle/>
          <a:p>
            <a:pPr algn="l"/>
            <a:r>
              <a:rPr lang="en-US" sz="1200" b="1"/>
              <a:t>04</a:t>
            </a:r>
          </a:p>
        </p:txBody>
      </p:sp>
    </p:spTree>
    <p:extLst>
      <p:ext uri="{BB962C8B-B14F-4D97-AF65-F5344CB8AC3E}">
        <p14:creationId xmlns:p14="http://schemas.microsoft.com/office/powerpoint/2010/main" val="3026561273"/>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4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6DA49-5F14-A942-A856-8B057BB93027}"/>
              </a:ext>
            </a:extLst>
          </p:cNvPr>
          <p:cNvSpPr>
            <a:spLocks noGrp="1"/>
          </p:cNvSpPr>
          <p:nvPr>
            <p:ph type="title"/>
          </p:nvPr>
        </p:nvSpPr>
        <p:spPr/>
        <p:txBody>
          <a:bodyPr>
            <a:noAutofit/>
          </a:bodyPr>
          <a:lstStyle/>
          <a:p>
            <a:r>
              <a:rPr lang="en-US"/>
              <a:t>Click to edit Master title style</a:t>
            </a:r>
          </a:p>
        </p:txBody>
      </p:sp>
      <p:sp>
        <p:nvSpPr>
          <p:cNvPr id="12" name="Text Placeholder 24">
            <a:extLst>
              <a:ext uri="{FF2B5EF4-FFF2-40B4-BE49-F238E27FC236}">
                <a16:creationId xmlns:a16="http://schemas.microsoft.com/office/drawing/2014/main" id="{C283B0A0-C82D-4038-B9B6-9773C3869443}"/>
              </a:ext>
            </a:extLst>
          </p:cNvPr>
          <p:cNvSpPr>
            <a:spLocks noGrp="1"/>
          </p:cNvSpPr>
          <p:nvPr>
            <p:ph type="body" sz="quarter" idx="12"/>
          </p:nvPr>
        </p:nvSpPr>
        <p:spPr>
          <a:xfrm>
            <a:off x="448348" y="2401156"/>
            <a:ext cx="2202468" cy="674285"/>
          </a:xfrm>
          <a:noFill/>
        </p:spPr>
        <p:txBody>
          <a:bodyPr anchor="ctr">
            <a:noAutofit/>
          </a:bodyPr>
          <a:lstStyle>
            <a:lvl1pPr marL="0" indent="0">
              <a:buFontTx/>
              <a:buNone/>
              <a:defRPr sz="1600" b="1">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a:t>
            </a:r>
          </a:p>
        </p:txBody>
      </p:sp>
      <p:grpSp>
        <p:nvGrpSpPr>
          <p:cNvPr id="6" name="Group 5">
            <a:extLst>
              <a:ext uri="{FF2B5EF4-FFF2-40B4-BE49-F238E27FC236}">
                <a16:creationId xmlns:a16="http://schemas.microsoft.com/office/drawing/2014/main" id="{FE4499DD-B6BA-49FF-88A5-C700EDCF0871}"/>
              </a:ext>
            </a:extLst>
          </p:cNvPr>
          <p:cNvGrpSpPr/>
          <p:nvPr userDrawn="1"/>
        </p:nvGrpSpPr>
        <p:grpSpPr>
          <a:xfrm>
            <a:off x="551007" y="2410804"/>
            <a:ext cx="2097633" cy="636955"/>
            <a:chOff x="550863" y="2410803"/>
            <a:chExt cx="3246120" cy="636955"/>
          </a:xfrm>
        </p:grpSpPr>
        <p:cxnSp>
          <p:nvCxnSpPr>
            <p:cNvPr id="19" name="Straight Connector 18">
              <a:extLst>
                <a:ext uri="{FF2B5EF4-FFF2-40B4-BE49-F238E27FC236}">
                  <a16:creationId xmlns:a16="http://schemas.microsoft.com/office/drawing/2014/main" id="{DF4F8B34-1981-4C3C-B1D5-E67656B4D0C7}"/>
                </a:ext>
              </a:extLst>
            </p:cNvPr>
            <p:cNvCxnSpPr/>
            <p:nvPr userDrawn="1"/>
          </p:nvCxnSpPr>
          <p:spPr>
            <a:xfrm>
              <a:off x="550863" y="2410803"/>
              <a:ext cx="3246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EBF98D6-A4C3-4294-ADB1-A0F3BC8073D1}"/>
                </a:ext>
              </a:extLst>
            </p:cNvPr>
            <p:cNvCxnSpPr/>
            <p:nvPr userDrawn="1"/>
          </p:nvCxnSpPr>
          <p:spPr>
            <a:xfrm>
              <a:off x="550863" y="3047758"/>
              <a:ext cx="324612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Text Placeholder 28">
            <a:extLst>
              <a:ext uri="{FF2B5EF4-FFF2-40B4-BE49-F238E27FC236}">
                <a16:creationId xmlns:a16="http://schemas.microsoft.com/office/drawing/2014/main" id="{DC4512F1-5980-4801-A476-FD89191C378D}"/>
              </a:ext>
            </a:extLst>
          </p:cNvPr>
          <p:cNvSpPr>
            <a:spLocks noGrp="1"/>
          </p:cNvSpPr>
          <p:nvPr>
            <p:ph type="body" sz="quarter" idx="14"/>
          </p:nvPr>
        </p:nvSpPr>
        <p:spPr>
          <a:xfrm>
            <a:off x="441993" y="3298878"/>
            <a:ext cx="2206647" cy="2573337"/>
          </a:xfrm>
          <a:noFill/>
        </p:spPr>
        <p:txBody>
          <a:bodyPr>
            <a:noAutofit/>
          </a:bodyPr>
          <a:lstStyle>
            <a:lvl1pPr marL="0" indent="0">
              <a:buNone/>
              <a:defRPr sz="1600"/>
            </a:lvl1pPr>
            <a:lvl2pPr marL="284162" indent="0">
              <a:buNone/>
              <a:defRPr sz="1600"/>
            </a:lvl2pPr>
            <a:lvl3pPr marL="573087" indent="0">
              <a:buNone/>
              <a:defRPr sz="1600"/>
            </a:lvl3pPr>
            <a:lvl4pPr marL="857250" indent="0">
              <a:buNone/>
              <a:defRPr sz="1600"/>
            </a:lvl4pPr>
            <a:lvl5pPr marL="1141412" indent="0">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Box 4">
            <a:extLst>
              <a:ext uri="{FF2B5EF4-FFF2-40B4-BE49-F238E27FC236}">
                <a16:creationId xmlns:a16="http://schemas.microsoft.com/office/drawing/2014/main" id="{2D179BE4-0F13-4FD3-9BF7-03924F8962F3}"/>
              </a:ext>
            </a:extLst>
          </p:cNvPr>
          <p:cNvSpPr txBox="1"/>
          <p:nvPr userDrawn="1"/>
        </p:nvSpPr>
        <p:spPr>
          <a:xfrm>
            <a:off x="454507" y="1867003"/>
            <a:ext cx="357883" cy="276999"/>
          </a:xfrm>
          <a:prstGeom prst="rect">
            <a:avLst/>
          </a:prstGeom>
          <a:noFill/>
        </p:spPr>
        <p:txBody>
          <a:bodyPr wrap="none" rtlCol="0">
            <a:spAutoFit/>
          </a:bodyPr>
          <a:lstStyle/>
          <a:p>
            <a:pPr algn="l"/>
            <a:r>
              <a:rPr lang="en-US" sz="1200" b="1"/>
              <a:t>01</a:t>
            </a:r>
          </a:p>
        </p:txBody>
      </p:sp>
      <p:sp>
        <p:nvSpPr>
          <p:cNvPr id="32" name="Text Placeholder 24">
            <a:extLst>
              <a:ext uri="{FF2B5EF4-FFF2-40B4-BE49-F238E27FC236}">
                <a16:creationId xmlns:a16="http://schemas.microsoft.com/office/drawing/2014/main" id="{868AD3C8-4464-452F-9DE5-8EA724625B85}"/>
              </a:ext>
            </a:extLst>
          </p:cNvPr>
          <p:cNvSpPr>
            <a:spLocks noGrp="1"/>
          </p:cNvSpPr>
          <p:nvPr>
            <p:ph type="body" sz="quarter" idx="15"/>
          </p:nvPr>
        </p:nvSpPr>
        <p:spPr>
          <a:xfrm>
            <a:off x="3264743" y="2401156"/>
            <a:ext cx="2202468" cy="674285"/>
          </a:xfrm>
          <a:noFill/>
        </p:spPr>
        <p:txBody>
          <a:bodyPr anchor="ctr">
            <a:noAutofit/>
          </a:bodyPr>
          <a:lstStyle>
            <a:lvl1pPr marL="0" indent="0">
              <a:buFontTx/>
              <a:buNone/>
              <a:defRPr sz="1600" b="1">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a:t>
            </a:r>
          </a:p>
        </p:txBody>
      </p:sp>
      <p:grpSp>
        <p:nvGrpSpPr>
          <p:cNvPr id="33" name="Group 32">
            <a:extLst>
              <a:ext uri="{FF2B5EF4-FFF2-40B4-BE49-F238E27FC236}">
                <a16:creationId xmlns:a16="http://schemas.microsoft.com/office/drawing/2014/main" id="{54EA2947-8001-450A-B426-C6BFA50448EF}"/>
              </a:ext>
            </a:extLst>
          </p:cNvPr>
          <p:cNvGrpSpPr/>
          <p:nvPr userDrawn="1"/>
        </p:nvGrpSpPr>
        <p:grpSpPr>
          <a:xfrm>
            <a:off x="3367403" y="2410804"/>
            <a:ext cx="2097633" cy="636955"/>
            <a:chOff x="550863" y="2410803"/>
            <a:chExt cx="3246120" cy="636955"/>
          </a:xfrm>
        </p:grpSpPr>
        <p:cxnSp>
          <p:nvCxnSpPr>
            <p:cNvPr id="34" name="Straight Connector 33">
              <a:extLst>
                <a:ext uri="{FF2B5EF4-FFF2-40B4-BE49-F238E27FC236}">
                  <a16:creationId xmlns:a16="http://schemas.microsoft.com/office/drawing/2014/main" id="{BF39DA03-4083-45C5-8557-C668B693786D}"/>
                </a:ext>
              </a:extLst>
            </p:cNvPr>
            <p:cNvCxnSpPr/>
            <p:nvPr userDrawn="1"/>
          </p:nvCxnSpPr>
          <p:spPr>
            <a:xfrm>
              <a:off x="550863" y="2410803"/>
              <a:ext cx="3246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4D033D7-C56A-48C2-9E89-656FF3EDA172}"/>
                </a:ext>
              </a:extLst>
            </p:cNvPr>
            <p:cNvCxnSpPr/>
            <p:nvPr userDrawn="1"/>
          </p:nvCxnSpPr>
          <p:spPr>
            <a:xfrm>
              <a:off x="550863" y="3047758"/>
              <a:ext cx="324612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6" name="Text Placeholder 28">
            <a:extLst>
              <a:ext uri="{FF2B5EF4-FFF2-40B4-BE49-F238E27FC236}">
                <a16:creationId xmlns:a16="http://schemas.microsoft.com/office/drawing/2014/main" id="{0A7C273B-8559-43AA-B267-57F7868BD942}"/>
              </a:ext>
            </a:extLst>
          </p:cNvPr>
          <p:cNvSpPr>
            <a:spLocks noGrp="1"/>
          </p:cNvSpPr>
          <p:nvPr>
            <p:ph type="body" sz="quarter" idx="16"/>
          </p:nvPr>
        </p:nvSpPr>
        <p:spPr>
          <a:xfrm>
            <a:off x="3258388" y="3298878"/>
            <a:ext cx="2206647" cy="2573337"/>
          </a:xfrm>
          <a:noFill/>
        </p:spPr>
        <p:txBody>
          <a:bodyPr>
            <a:noAutofit/>
          </a:bodyPr>
          <a:lstStyle>
            <a:lvl1pPr marL="0" indent="0">
              <a:buNone/>
              <a:defRPr sz="1600"/>
            </a:lvl1pPr>
            <a:lvl2pPr marL="284162" indent="0">
              <a:buNone/>
              <a:defRPr sz="1600"/>
            </a:lvl2pPr>
            <a:lvl3pPr marL="573087" indent="0">
              <a:buNone/>
              <a:defRPr sz="1600"/>
            </a:lvl3pPr>
            <a:lvl4pPr marL="857250" indent="0">
              <a:buNone/>
              <a:defRPr sz="1600"/>
            </a:lvl4pPr>
            <a:lvl5pPr marL="1141412" indent="0">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7" name="TextBox 36">
            <a:extLst>
              <a:ext uri="{FF2B5EF4-FFF2-40B4-BE49-F238E27FC236}">
                <a16:creationId xmlns:a16="http://schemas.microsoft.com/office/drawing/2014/main" id="{A6461ABD-5CEA-4AC3-838A-3A0493AF84BC}"/>
              </a:ext>
            </a:extLst>
          </p:cNvPr>
          <p:cNvSpPr txBox="1"/>
          <p:nvPr userDrawn="1"/>
        </p:nvSpPr>
        <p:spPr>
          <a:xfrm>
            <a:off x="3270903" y="1867003"/>
            <a:ext cx="357883" cy="276999"/>
          </a:xfrm>
          <a:prstGeom prst="rect">
            <a:avLst/>
          </a:prstGeom>
          <a:noFill/>
        </p:spPr>
        <p:txBody>
          <a:bodyPr wrap="none" rtlCol="0">
            <a:spAutoFit/>
          </a:bodyPr>
          <a:lstStyle/>
          <a:p>
            <a:pPr algn="l"/>
            <a:r>
              <a:rPr lang="en-US" sz="1200" b="1"/>
              <a:t>02</a:t>
            </a:r>
          </a:p>
        </p:txBody>
      </p:sp>
      <p:sp>
        <p:nvSpPr>
          <p:cNvPr id="38" name="Text Placeholder 24">
            <a:extLst>
              <a:ext uri="{FF2B5EF4-FFF2-40B4-BE49-F238E27FC236}">
                <a16:creationId xmlns:a16="http://schemas.microsoft.com/office/drawing/2014/main" id="{481FC4F9-BD67-4606-B238-D84C48638BCE}"/>
              </a:ext>
            </a:extLst>
          </p:cNvPr>
          <p:cNvSpPr>
            <a:spLocks noGrp="1"/>
          </p:cNvSpPr>
          <p:nvPr>
            <p:ph type="body" sz="quarter" idx="17"/>
          </p:nvPr>
        </p:nvSpPr>
        <p:spPr>
          <a:xfrm>
            <a:off x="6069999" y="2401156"/>
            <a:ext cx="2202468" cy="674285"/>
          </a:xfrm>
          <a:noFill/>
        </p:spPr>
        <p:txBody>
          <a:bodyPr anchor="ctr">
            <a:noAutofit/>
          </a:bodyPr>
          <a:lstStyle>
            <a:lvl1pPr marL="0" indent="0">
              <a:buFontTx/>
              <a:buNone/>
              <a:defRPr sz="1600" b="1">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a:t>
            </a:r>
          </a:p>
        </p:txBody>
      </p:sp>
      <p:grpSp>
        <p:nvGrpSpPr>
          <p:cNvPr id="39" name="Group 38">
            <a:extLst>
              <a:ext uri="{FF2B5EF4-FFF2-40B4-BE49-F238E27FC236}">
                <a16:creationId xmlns:a16="http://schemas.microsoft.com/office/drawing/2014/main" id="{FB6E805E-0045-4670-BFA4-3B11E84DA790}"/>
              </a:ext>
            </a:extLst>
          </p:cNvPr>
          <p:cNvGrpSpPr/>
          <p:nvPr userDrawn="1"/>
        </p:nvGrpSpPr>
        <p:grpSpPr>
          <a:xfrm>
            <a:off x="6172658" y="2410804"/>
            <a:ext cx="2097633" cy="636955"/>
            <a:chOff x="550863" y="2410803"/>
            <a:chExt cx="3246120" cy="636955"/>
          </a:xfrm>
        </p:grpSpPr>
        <p:cxnSp>
          <p:nvCxnSpPr>
            <p:cNvPr id="40" name="Straight Connector 39">
              <a:extLst>
                <a:ext uri="{FF2B5EF4-FFF2-40B4-BE49-F238E27FC236}">
                  <a16:creationId xmlns:a16="http://schemas.microsoft.com/office/drawing/2014/main" id="{E4E59203-9F84-4E41-BC57-CD79ADBF1412}"/>
                </a:ext>
              </a:extLst>
            </p:cNvPr>
            <p:cNvCxnSpPr/>
            <p:nvPr userDrawn="1"/>
          </p:nvCxnSpPr>
          <p:spPr>
            <a:xfrm>
              <a:off x="550863" y="2410803"/>
              <a:ext cx="3246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645514DF-ACCB-461E-BDB7-4077E6C77560}"/>
                </a:ext>
              </a:extLst>
            </p:cNvPr>
            <p:cNvCxnSpPr/>
            <p:nvPr userDrawn="1"/>
          </p:nvCxnSpPr>
          <p:spPr>
            <a:xfrm>
              <a:off x="550863" y="3047758"/>
              <a:ext cx="324612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2" name="Text Placeholder 28">
            <a:extLst>
              <a:ext uri="{FF2B5EF4-FFF2-40B4-BE49-F238E27FC236}">
                <a16:creationId xmlns:a16="http://schemas.microsoft.com/office/drawing/2014/main" id="{A430ED60-A82A-4D5B-B0C7-1E84CC51CD1D}"/>
              </a:ext>
            </a:extLst>
          </p:cNvPr>
          <p:cNvSpPr>
            <a:spLocks noGrp="1"/>
          </p:cNvSpPr>
          <p:nvPr>
            <p:ph type="body" sz="quarter" idx="18"/>
          </p:nvPr>
        </p:nvSpPr>
        <p:spPr>
          <a:xfrm>
            <a:off x="6063644" y="3298878"/>
            <a:ext cx="2206647" cy="2573337"/>
          </a:xfrm>
          <a:noFill/>
        </p:spPr>
        <p:txBody>
          <a:bodyPr>
            <a:noAutofit/>
          </a:bodyPr>
          <a:lstStyle>
            <a:lvl1pPr marL="0" indent="0">
              <a:buNone/>
              <a:defRPr sz="1600"/>
            </a:lvl1pPr>
            <a:lvl2pPr marL="284162" indent="0">
              <a:buNone/>
              <a:defRPr sz="1600"/>
            </a:lvl2pPr>
            <a:lvl3pPr marL="573087" indent="0">
              <a:buNone/>
              <a:defRPr sz="1600"/>
            </a:lvl3pPr>
            <a:lvl4pPr marL="857250" indent="0">
              <a:buNone/>
              <a:defRPr sz="1600"/>
            </a:lvl4pPr>
            <a:lvl5pPr marL="1141412" indent="0">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3" name="TextBox 42">
            <a:extLst>
              <a:ext uri="{FF2B5EF4-FFF2-40B4-BE49-F238E27FC236}">
                <a16:creationId xmlns:a16="http://schemas.microsoft.com/office/drawing/2014/main" id="{04FFDD2B-7EF4-4D95-94AB-8983074F76A5}"/>
              </a:ext>
            </a:extLst>
          </p:cNvPr>
          <p:cNvSpPr txBox="1"/>
          <p:nvPr userDrawn="1"/>
        </p:nvSpPr>
        <p:spPr>
          <a:xfrm>
            <a:off x="6076158" y="1867003"/>
            <a:ext cx="357883" cy="276999"/>
          </a:xfrm>
          <a:prstGeom prst="rect">
            <a:avLst/>
          </a:prstGeom>
          <a:noFill/>
        </p:spPr>
        <p:txBody>
          <a:bodyPr wrap="none" rtlCol="0">
            <a:spAutoFit/>
          </a:bodyPr>
          <a:lstStyle/>
          <a:p>
            <a:pPr algn="l"/>
            <a:r>
              <a:rPr lang="en-US" sz="1200" b="1"/>
              <a:t>03</a:t>
            </a:r>
          </a:p>
        </p:txBody>
      </p:sp>
      <p:sp>
        <p:nvSpPr>
          <p:cNvPr id="44" name="Text Placeholder 24">
            <a:extLst>
              <a:ext uri="{FF2B5EF4-FFF2-40B4-BE49-F238E27FC236}">
                <a16:creationId xmlns:a16="http://schemas.microsoft.com/office/drawing/2014/main" id="{E0360535-2DA1-4589-94EC-6694F31934B4}"/>
              </a:ext>
            </a:extLst>
          </p:cNvPr>
          <p:cNvSpPr>
            <a:spLocks noGrp="1"/>
          </p:cNvSpPr>
          <p:nvPr>
            <p:ph type="body" sz="quarter" idx="19"/>
          </p:nvPr>
        </p:nvSpPr>
        <p:spPr>
          <a:xfrm>
            <a:off x="8881609" y="2401156"/>
            <a:ext cx="2202468" cy="674285"/>
          </a:xfrm>
          <a:noFill/>
        </p:spPr>
        <p:txBody>
          <a:bodyPr anchor="ctr">
            <a:noAutofit/>
          </a:bodyPr>
          <a:lstStyle>
            <a:lvl1pPr marL="0" indent="0">
              <a:buFontTx/>
              <a:buNone/>
              <a:defRPr sz="1600" b="1">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a:t>
            </a:r>
          </a:p>
        </p:txBody>
      </p:sp>
      <p:grpSp>
        <p:nvGrpSpPr>
          <p:cNvPr id="45" name="Group 44">
            <a:extLst>
              <a:ext uri="{FF2B5EF4-FFF2-40B4-BE49-F238E27FC236}">
                <a16:creationId xmlns:a16="http://schemas.microsoft.com/office/drawing/2014/main" id="{ACC0D123-E0A1-4F0F-853D-4C2AE19536B2}"/>
              </a:ext>
            </a:extLst>
          </p:cNvPr>
          <p:cNvGrpSpPr/>
          <p:nvPr userDrawn="1"/>
        </p:nvGrpSpPr>
        <p:grpSpPr>
          <a:xfrm>
            <a:off x="8984268" y="2410804"/>
            <a:ext cx="2097633" cy="636955"/>
            <a:chOff x="550863" y="2410803"/>
            <a:chExt cx="3246120" cy="636955"/>
          </a:xfrm>
        </p:grpSpPr>
        <p:cxnSp>
          <p:nvCxnSpPr>
            <p:cNvPr id="46" name="Straight Connector 45">
              <a:extLst>
                <a:ext uri="{FF2B5EF4-FFF2-40B4-BE49-F238E27FC236}">
                  <a16:creationId xmlns:a16="http://schemas.microsoft.com/office/drawing/2014/main" id="{4A4D979D-6CA9-4896-B5E5-6E007BBAA8CE}"/>
                </a:ext>
              </a:extLst>
            </p:cNvPr>
            <p:cNvCxnSpPr/>
            <p:nvPr userDrawn="1"/>
          </p:nvCxnSpPr>
          <p:spPr>
            <a:xfrm>
              <a:off x="550863" y="2410803"/>
              <a:ext cx="3246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9CA1D20E-786E-438D-BB3E-5D7D9EE46AEF}"/>
                </a:ext>
              </a:extLst>
            </p:cNvPr>
            <p:cNvCxnSpPr/>
            <p:nvPr userDrawn="1"/>
          </p:nvCxnSpPr>
          <p:spPr>
            <a:xfrm>
              <a:off x="550863" y="3047758"/>
              <a:ext cx="324612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8" name="Text Placeholder 28">
            <a:extLst>
              <a:ext uri="{FF2B5EF4-FFF2-40B4-BE49-F238E27FC236}">
                <a16:creationId xmlns:a16="http://schemas.microsoft.com/office/drawing/2014/main" id="{67123EA2-E29F-4277-8FA3-013111007D96}"/>
              </a:ext>
            </a:extLst>
          </p:cNvPr>
          <p:cNvSpPr>
            <a:spLocks noGrp="1"/>
          </p:cNvSpPr>
          <p:nvPr>
            <p:ph type="body" sz="quarter" idx="20"/>
          </p:nvPr>
        </p:nvSpPr>
        <p:spPr>
          <a:xfrm>
            <a:off x="8875254" y="3298878"/>
            <a:ext cx="2206647" cy="2573337"/>
          </a:xfrm>
          <a:noFill/>
        </p:spPr>
        <p:txBody>
          <a:bodyPr>
            <a:noAutofit/>
          </a:bodyPr>
          <a:lstStyle>
            <a:lvl1pPr marL="0" indent="0">
              <a:buNone/>
              <a:defRPr sz="1600"/>
            </a:lvl1pPr>
            <a:lvl2pPr marL="284162" indent="0">
              <a:buNone/>
              <a:defRPr sz="1600"/>
            </a:lvl2pPr>
            <a:lvl3pPr marL="573087" indent="0">
              <a:buNone/>
              <a:defRPr sz="1600"/>
            </a:lvl3pPr>
            <a:lvl4pPr marL="857250" indent="0">
              <a:buNone/>
              <a:defRPr sz="1600"/>
            </a:lvl4pPr>
            <a:lvl5pPr marL="1141412" indent="0">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9" name="TextBox 48">
            <a:extLst>
              <a:ext uri="{FF2B5EF4-FFF2-40B4-BE49-F238E27FC236}">
                <a16:creationId xmlns:a16="http://schemas.microsoft.com/office/drawing/2014/main" id="{5832141D-2E9E-40E4-96BD-70D24672D900}"/>
              </a:ext>
            </a:extLst>
          </p:cNvPr>
          <p:cNvSpPr txBox="1"/>
          <p:nvPr userDrawn="1"/>
        </p:nvSpPr>
        <p:spPr>
          <a:xfrm>
            <a:off x="8887769" y="1867003"/>
            <a:ext cx="357883" cy="276999"/>
          </a:xfrm>
          <a:prstGeom prst="rect">
            <a:avLst/>
          </a:prstGeom>
          <a:noFill/>
        </p:spPr>
        <p:txBody>
          <a:bodyPr wrap="none" rtlCol="0">
            <a:spAutoFit/>
          </a:bodyPr>
          <a:lstStyle/>
          <a:p>
            <a:pPr algn="l"/>
            <a:r>
              <a:rPr lang="en-US" sz="1200" b="1"/>
              <a:t>04</a:t>
            </a:r>
          </a:p>
        </p:txBody>
      </p:sp>
    </p:spTree>
    <p:extLst>
      <p:ext uri="{BB962C8B-B14F-4D97-AF65-F5344CB8AC3E}">
        <p14:creationId xmlns:p14="http://schemas.microsoft.com/office/powerpoint/2010/main" val="1189860316"/>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 column Spli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6DA49-5F14-A942-A856-8B057BB93027}"/>
              </a:ext>
            </a:extLst>
          </p:cNvPr>
          <p:cNvSpPr>
            <a:spLocks noGrp="1"/>
          </p:cNvSpPr>
          <p:nvPr>
            <p:ph type="title"/>
          </p:nvPr>
        </p:nvSpPr>
        <p:spPr/>
        <p:txBody>
          <a:bodyPr>
            <a:noAutofit/>
          </a:bodyPr>
          <a:lstStyle/>
          <a:p>
            <a:r>
              <a:rPr lang="en-US"/>
              <a:t>Click to edit Master title style</a:t>
            </a:r>
          </a:p>
        </p:txBody>
      </p:sp>
      <p:sp>
        <p:nvSpPr>
          <p:cNvPr id="12" name="Text Placeholder 24">
            <a:extLst>
              <a:ext uri="{FF2B5EF4-FFF2-40B4-BE49-F238E27FC236}">
                <a16:creationId xmlns:a16="http://schemas.microsoft.com/office/drawing/2014/main" id="{C283B0A0-C82D-4038-B9B6-9773C3869443}"/>
              </a:ext>
            </a:extLst>
          </p:cNvPr>
          <p:cNvSpPr>
            <a:spLocks noGrp="1"/>
          </p:cNvSpPr>
          <p:nvPr>
            <p:ph type="body" sz="quarter" idx="12"/>
          </p:nvPr>
        </p:nvSpPr>
        <p:spPr>
          <a:xfrm>
            <a:off x="448348" y="1685663"/>
            <a:ext cx="5030510" cy="674285"/>
          </a:xfrm>
          <a:noFill/>
        </p:spPr>
        <p:txBody>
          <a:bodyPr anchor="b" anchorCtr="0">
            <a:noAutofit/>
          </a:bodyPr>
          <a:lstStyle>
            <a:lvl1pPr marL="0" indent="0">
              <a:buFontTx/>
              <a:buNone/>
              <a:defRPr sz="1600" b="1">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a:t>
            </a:r>
          </a:p>
        </p:txBody>
      </p:sp>
      <p:sp>
        <p:nvSpPr>
          <p:cNvPr id="21" name="Text Placeholder 28">
            <a:extLst>
              <a:ext uri="{FF2B5EF4-FFF2-40B4-BE49-F238E27FC236}">
                <a16:creationId xmlns:a16="http://schemas.microsoft.com/office/drawing/2014/main" id="{DC4512F1-5980-4801-A476-FD89191C378D}"/>
              </a:ext>
            </a:extLst>
          </p:cNvPr>
          <p:cNvSpPr>
            <a:spLocks noGrp="1"/>
          </p:cNvSpPr>
          <p:nvPr>
            <p:ph type="body" sz="quarter" idx="14"/>
          </p:nvPr>
        </p:nvSpPr>
        <p:spPr>
          <a:xfrm>
            <a:off x="441992" y="2431336"/>
            <a:ext cx="5036865" cy="1785065"/>
          </a:xfrm>
          <a:noFill/>
        </p:spPr>
        <p:txBody>
          <a:bodyPr>
            <a:no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 name="Text Placeholder 24">
            <a:extLst>
              <a:ext uri="{FF2B5EF4-FFF2-40B4-BE49-F238E27FC236}">
                <a16:creationId xmlns:a16="http://schemas.microsoft.com/office/drawing/2014/main" id="{868AD3C8-4464-452F-9DE5-8EA724625B85}"/>
              </a:ext>
            </a:extLst>
          </p:cNvPr>
          <p:cNvSpPr>
            <a:spLocks noGrp="1"/>
          </p:cNvSpPr>
          <p:nvPr>
            <p:ph type="body" sz="quarter" idx="15"/>
          </p:nvPr>
        </p:nvSpPr>
        <p:spPr>
          <a:xfrm>
            <a:off x="6343417" y="1685663"/>
            <a:ext cx="5030510" cy="674285"/>
          </a:xfrm>
          <a:noFill/>
        </p:spPr>
        <p:txBody>
          <a:bodyPr anchor="b" anchorCtr="0">
            <a:noAutofit/>
          </a:bodyPr>
          <a:lstStyle>
            <a:lvl1pPr marL="0" indent="0">
              <a:buFontTx/>
              <a:buNone/>
              <a:defRPr sz="1600" b="1">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a:t>
            </a:r>
          </a:p>
        </p:txBody>
      </p:sp>
      <p:sp>
        <p:nvSpPr>
          <p:cNvPr id="36" name="Text Placeholder 28">
            <a:extLst>
              <a:ext uri="{FF2B5EF4-FFF2-40B4-BE49-F238E27FC236}">
                <a16:creationId xmlns:a16="http://schemas.microsoft.com/office/drawing/2014/main" id="{0A7C273B-8559-43AA-B267-57F7868BD942}"/>
              </a:ext>
            </a:extLst>
          </p:cNvPr>
          <p:cNvSpPr>
            <a:spLocks noGrp="1"/>
          </p:cNvSpPr>
          <p:nvPr>
            <p:ph type="body" sz="quarter" idx="16"/>
          </p:nvPr>
        </p:nvSpPr>
        <p:spPr>
          <a:xfrm>
            <a:off x="6328712" y="2431336"/>
            <a:ext cx="5045211" cy="1785065"/>
          </a:xfrm>
          <a:noFill/>
        </p:spPr>
        <p:txBody>
          <a:bodyPr>
            <a:no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8" name="Text Placeholder 24">
            <a:extLst>
              <a:ext uri="{FF2B5EF4-FFF2-40B4-BE49-F238E27FC236}">
                <a16:creationId xmlns:a16="http://schemas.microsoft.com/office/drawing/2014/main" id="{481FC4F9-BD67-4606-B238-D84C48638BCE}"/>
              </a:ext>
            </a:extLst>
          </p:cNvPr>
          <p:cNvSpPr>
            <a:spLocks noGrp="1"/>
          </p:cNvSpPr>
          <p:nvPr>
            <p:ph type="body" sz="quarter" idx="17"/>
          </p:nvPr>
        </p:nvSpPr>
        <p:spPr>
          <a:xfrm>
            <a:off x="448348" y="3898176"/>
            <a:ext cx="5036866" cy="674285"/>
          </a:xfrm>
          <a:noFill/>
        </p:spPr>
        <p:txBody>
          <a:bodyPr anchor="b" anchorCtr="0">
            <a:noAutofit/>
          </a:bodyPr>
          <a:lstStyle>
            <a:lvl1pPr marL="0" indent="0">
              <a:buFontTx/>
              <a:buNone/>
              <a:defRPr sz="1600" b="1">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a:t>
            </a:r>
          </a:p>
        </p:txBody>
      </p:sp>
      <p:sp>
        <p:nvSpPr>
          <p:cNvPr id="42" name="Text Placeholder 28">
            <a:extLst>
              <a:ext uri="{FF2B5EF4-FFF2-40B4-BE49-F238E27FC236}">
                <a16:creationId xmlns:a16="http://schemas.microsoft.com/office/drawing/2014/main" id="{A430ED60-A82A-4D5B-B0C7-1E84CC51CD1D}"/>
              </a:ext>
            </a:extLst>
          </p:cNvPr>
          <p:cNvSpPr>
            <a:spLocks noGrp="1"/>
          </p:cNvSpPr>
          <p:nvPr>
            <p:ph type="body" sz="quarter" idx="18"/>
          </p:nvPr>
        </p:nvSpPr>
        <p:spPr>
          <a:xfrm>
            <a:off x="439402" y="4632091"/>
            <a:ext cx="5045809" cy="1914533"/>
          </a:xfrm>
          <a:noFill/>
        </p:spPr>
        <p:txBody>
          <a:bodyPr>
            <a:no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4" name="Text Placeholder 24">
            <a:extLst>
              <a:ext uri="{FF2B5EF4-FFF2-40B4-BE49-F238E27FC236}">
                <a16:creationId xmlns:a16="http://schemas.microsoft.com/office/drawing/2014/main" id="{E0360535-2DA1-4589-94EC-6694F31934B4}"/>
              </a:ext>
            </a:extLst>
          </p:cNvPr>
          <p:cNvSpPr>
            <a:spLocks noGrp="1"/>
          </p:cNvSpPr>
          <p:nvPr>
            <p:ph type="body" sz="quarter" idx="19"/>
          </p:nvPr>
        </p:nvSpPr>
        <p:spPr>
          <a:xfrm>
            <a:off x="6343416" y="3898176"/>
            <a:ext cx="5045211" cy="674285"/>
          </a:xfrm>
          <a:noFill/>
        </p:spPr>
        <p:txBody>
          <a:bodyPr anchor="b" anchorCtr="0">
            <a:noAutofit/>
          </a:bodyPr>
          <a:lstStyle>
            <a:lvl1pPr marL="0" indent="0">
              <a:buFontTx/>
              <a:buNone/>
              <a:defRPr sz="1600" b="1">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a:t>
            </a:r>
          </a:p>
        </p:txBody>
      </p:sp>
      <p:sp>
        <p:nvSpPr>
          <p:cNvPr id="48" name="Text Placeholder 28">
            <a:extLst>
              <a:ext uri="{FF2B5EF4-FFF2-40B4-BE49-F238E27FC236}">
                <a16:creationId xmlns:a16="http://schemas.microsoft.com/office/drawing/2014/main" id="{67123EA2-E29F-4277-8FA3-013111007D96}"/>
              </a:ext>
            </a:extLst>
          </p:cNvPr>
          <p:cNvSpPr>
            <a:spLocks noGrp="1"/>
          </p:cNvSpPr>
          <p:nvPr>
            <p:ph type="body" sz="quarter" idx="20"/>
          </p:nvPr>
        </p:nvSpPr>
        <p:spPr>
          <a:xfrm>
            <a:off x="6323348" y="4594255"/>
            <a:ext cx="5065278" cy="1914533"/>
          </a:xfrm>
          <a:noFill/>
        </p:spPr>
        <p:txBody>
          <a:bodyPr>
            <a:no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a:extLst>
              <a:ext uri="{FF2B5EF4-FFF2-40B4-BE49-F238E27FC236}">
                <a16:creationId xmlns:a16="http://schemas.microsoft.com/office/drawing/2014/main" id="{CE2534B0-023C-4E5B-8633-725B2FD2832E}"/>
              </a:ext>
            </a:extLst>
          </p:cNvPr>
          <p:cNvCxnSpPr/>
          <p:nvPr userDrawn="1"/>
        </p:nvCxnSpPr>
        <p:spPr>
          <a:xfrm>
            <a:off x="6095999" y="1755775"/>
            <a:ext cx="0" cy="4413250"/>
          </a:xfrm>
          <a:prstGeom prst="line">
            <a:avLst/>
          </a:prstGeom>
          <a:ln w="12700">
            <a:solidFill>
              <a:srgbClr val="4F4F4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7368645"/>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4 column Spli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6DA49-5F14-A942-A856-8B057BB93027}"/>
              </a:ext>
            </a:extLst>
          </p:cNvPr>
          <p:cNvSpPr>
            <a:spLocks noGrp="1"/>
          </p:cNvSpPr>
          <p:nvPr>
            <p:ph type="title"/>
          </p:nvPr>
        </p:nvSpPr>
        <p:spPr/>
        <p:txBody>
          <a:bodyPr>
            <a:noAutofit/>
          </a:bodyPr>
          <a:lstStyle/>
          <a:p>
            <a:r>
              <a:rPr lang="en-US"/>
              <a:t>Click to edit Master title style</a:t>
            </a:r>
          </a:p>
        </p:txBody>
      </p:sp>
      <p:sp>
        <p:nvSpPr>
          <p:cNvPr id="12" name="Text Placeholder 24">
            <a:extLst>
              <a:ext uri="{FF2B5EF4-FFF2-40B4-BE49-F238E27FC236}">
                <a16:creationId xmlns:a16="http://schemas.microsoft.com/office/drawing/2014/main" id="{C283B0A0-C82D-4038-B9B6-9773C3869443}"/>
              </a:ext>
            </a:extLst>
          </p:cNvPr>
          <p:cNvSpPr>
            <a:spLocks noGrp="1"/>
          </p:cNvSpPr>
          <p:nvPr>
            <p:ph type="body" sz="quarter" idx="12"/>
          </p:nvPr>
        </p:nvSpPr>
        <p:spPr>
          <a:xfrm>
            <a:off x="448348" y="1685663"/>
            <a:ext cx="5030510" cy="674285"/>
          </a:xfrm>
          <a:noFill/>
        </p:spPr>
        <p:txBody>
          <a:bodyPr anchor="b" anchorCtr="0">
            <a:noAutofit/>
          </a:bodyPr>
          <a:lstStyle>
            <a:lvl1pPr marL="0" indent="0">
              <a:buFontTx/>
              <a:buNone/>
              <a:defRPr sz="1600" b="1">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a:t>
            </a:r>
          </a:p>
        </p:txBody>
      </p:sp>
      <p:sp>
        <p:nvSpPr>
          <p:cNvPr id="21" name="Text Placeholder 28">
            <a:extLst>
              <a:ext uri="{FF2B5EF4-FFF2-40B4-BE49-F238E27FC236}">
                <a16:creationId xmlns:a16="http://schemas.microsoft.com/office/drawing/2014/main" id="{DC4512F1-5980-4801-A476-FD89191C378D}"/>
              </a:ext>
            </a:extLst>
          </p:cNvPr>
          <p:cNvSpPr>
            <a:spLocks noGrp="1"/>
          </p:cNvSpPr>
          <p:nvPr>
            <p:ph type="body" sz="quarter" idx="14"/>
          </p:nvPr>
        </p:nvSpPr>
        <p:spPr>
          <a:xfrm>
            <a:off x="441992" y="2431336"/>
            <a:ext cx="5036865" cy="1785065"/>
          </a:xfrm>
          <a:noFill/>
        </p:spPr>
        <p:txBody>
          <a:bodyPr>
            <a:noAutofit/>
          </a:bodyPr>
          <a:lstStyle>
            <a:lvl1pPr marL="0" indent="0">
              <a:buNone/>
              <a:defRPr sz="1600"/>
            </a:lvl1pPr>
            <a:lvl2pPr marL="284162" indent="0">
              <a:buNone/>
              <a:defRPr sz="1600"/>
            </a:lvl2pPr>
            <a:lvl3pPr marL="573087" indent="0">
              <a:buNone/>
              <a:defRPr sz="1600"/>
            </a:lvl3pPr>
            <a:lvl4pPr marL="857250" indent="0">
              <a:buNone/>
              <a:defRPr sz="1600"/>
            </a:lvl4pPr>
            <a:lvl5pPr marL="1141412" indent="0">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 name="Text Placeholder 24">
            <a:extLst>
              <a:ext uri="{FF2B5EF4-FFF2-40B4-BE49-F238E27FC236}">
                <a16:creationId xmlns:a16="http://schemas.microsoft.com/office/drawing/2014/main" id="{868AD3C8-4464-452F-9DE5-8EA724625B85}"/>
              </a:ext>
            </a:extLst>
          </p:cNvPr>
          <p:cNvSpPr>
            <a:spLocks noGrp="1"/>
          </p:cNvSpPr>
          <p:nvPr>
            <p:ph type="body" sz="quarter" idx="15"/>
          </p:nvPr>
        </p:nvSpPr>
        <p:spPr>
          <a:xfrm>
            <a:off x="6343417" y="1685663"/>
            <a:ext cx="5030510" cy="674285"/>
          </a:xfrm>
          <a:noFill/>
        </p:spPr>
        <p:txBody>
          <a:bodyPr anchor="b" anchorCtr="0">
            <a:noAutofit/>
          </a:bodyPr>
          <a:lstStyle>
            <a:lvl1pPr marL="0" indent="0">
              <a:buFontTx/>
              <a:buNone/>
              <a:defRPr sz="1600" b="1">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a:t>
            </a:r>
          </a:p>
        </p:txBody>
      </p:sp>
      <p:sp>
        <p:nvSpPr>
          <p:cNvPr id="36" name="Text Placeholder 28">
            <a:extLst>
              <a:ext uri="{FF2B5EF4-FFF2-40B4-BE49-F238E27FC236}">
                <a16:creationId xmlns:a16="http://schemas.microsoft.com/office/drawing/2014/main" id="{0A7C273B-8559-43AA-B267-57F7868BD942}"/>
              </a:ext>
            </a:extLst>
          </p:cNvPr>
          <p:cNvSpPr>
            <a:spLocks noGrp="1"/>
          </p:cNvSpPr>
          <p:nvPr>
            <p:ph type="body" sz="quarter" idx="16"/>
          </p:nvPr>
        </p:nvSpPr>
        <p:spPr>
          <a:xfrm>
            <a:off x="6328712" y="2431336"/>
            <a:ext cx="5045211" cy="1785065"/>
          </a:xfrm>
          <a:noFill/>
        </p:spPr>
        <p:txBody>
          <a:bodyPr>
            <a:noAutofit/>
          </a:bodyPr>
          <a:lstStyle>
            <a:lvl1pPr marL="0" indent="0">
              <a:buNone/>
              <a:defRPr sz="1600"/>
            </a:lvl1pPr>
            <a:lvl2pPr marL="284162" indent="0">
              <a:buNone/>
              <a:defRPr sz="1600"/>
            </a:lvl2pPr>
            <a:lvl3pPr marL="573087" indent="0">
              <a:buNone/>
              <a:defRPr sz="1600"/>
            </a:lvl3pPr>
            <a:lvl4pPr marL="857250" indent="0">
              <a:buNone/>
              <a:defRPr sz="1600"/>
            </a:lvl4pPr>
            <a:lvl5pPr marL="1141412" indent="0">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8" name="Text Placeholder 24">
            <a:extLst>
              <a:ext uri="{FF2B5EF4-FFF2-40B4-BE49-F238E27FC236}">
                <a16:creationId xmlns:a16="http://schemas.microsoft.com/office/drawing/2014/main" id="{481FC4F9-BD67-4606-B238-D84C48638BCE}"/>
              </a:ext>
            </a:extLst>
          </p:cNvPr>
          <p:cNvSpPr>
            <a:spLocks noGrp="1"/>
          </p:cNvSpPr>
          <p:nvPr>
            <p:ph type="body" sz="quarter" idx="17"/>
          </p:nvPr>
        </p:nvSpPr>
        <p:spPr>
          <a:xfrm>
            <a:off x="448348" y="3898176"/>
            <a:ext cx="5036866" cy="674285"/>
          </a:xfrm>
          <a:noFill/>
        </p:spPr>
        <p:txBody>
          <a:bodyPr anchor="b" anchorCtr="0">
            <a:noAutofit/>
          </a:bodyPr>
          <a:lstStyle>
            <a:lvl1pPr marL="0" indent="0">
              <a:buFontTx/>
              <a:buNone/>
              <a:defRPr sz="1600" b="1">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a:t>
            </a:r>
          </a:p>
        </p:txBody>
      </p:sp>
      <p:sp>
        <p:nvSpPr>
          <p:cNvPr id="42" name="Text Placeholder 28">
            <a:extLst>
              <a:ext uri="{FF2B5EF4-FFF2-40B4-BE49-F238E27FC236}">
                <a16:creationId xmlns:a16="http://schemas.microsoft.com/office/drawing/2014/main" id="{A430ED60-A82A-4D5B-B0C7-1E84CC51CD1D}"/>
              </a:ext>
            </a:extLst>
          </p:cNvPr>
          <p:cNvSpPr>
            <a:spLocks noGrp="1"/>
          </p:cNvSpPr>
          <p:nvPr>
            <p:ph type="body" sz="quarter" idx="18"/>
          </p:nvPr>
        </p:nvSpPr>
        <p:spPr>
          <a:xfrm>
            <a:off x="439402" y="4632091"/>
            <a:ext cx="5045809" cy="1914533"/>
          </a:xfrm>
          <a:noFill/>
        </p:spPr>
        <p:txBody>
          <a:bodyPr>
            <a:noAutofit/>
          </a:bodyPr>
          <a:lstStyle>
            <a:lvl1pPr marL="0" indent="0">
              <a:buNone/>
              <a:defRPr sz="1600"/>
            </a:lvl1pPr>
            <a:lvl2pPr marL="284162" indent="0">
              <a:buNone/>
              <a:defRPr sz="1600"/>
            </a:lvl2pPr>
            <a:lvl3pPr marL="573087" indent="0">
              <a:buNone/>
              <a:defRPr sz="1600"/>
            </a:lvl3pPr>
            <a:lvl4pPr marL="857250" indent="0">
              <a:buNone/>
              <a:defRPr sz="1600"/>
            </a:lvl4pPr>
            <a:lvl5pPr marL="1141412" indent="0">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4" name="Text Placeholder 24">
            <a:extLst>
              <a:ext uri="{FF2B5EF4-FFF2-40B4-BE49-F238E27FC236}">
                <a16:creationId xmlns:a16="http://schemas.microsoft.com/office/drawing/2014/main" id="{E0360535-2DA1-4589-94EC-6694F31934B4}"/>
              </a:ext>
            </a:extLst>
          </p:cNvPr>
          <p:cNvSpPr>
            <a:spLocks noGrp="1"/>
          </p:cNvSpPr>
          <p:nvPr>
            <p:ph type="body" sz="quarter" idx="19"/>
          </p:nvPr>
        </p:nvSpPr>
        <p:spPr>
          <a:xfrm>
            <a:off x="6343416" y="3898176"/>
            <a:ext cx="5045211" cy="674285"/>
          </a:xfrm>
          <a:noFill/>
        </p:spPr>
        <p:txBody>
          <a:bodyPr anchor="b" anchorCtr="0">
            <a:noAutofit/>
          </a:bodyPr>
          <a:lstStyle>
            <a:lvl1pPr marL="0" indent="0">
              <a:buFontTx/>
              <a:buNone/>
              <a:defRPr sz="1600" b="1">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a:t>
            </a:r>
          </a:p>
        </p:txBody>
      </p:sp>
      <p:sp>
        <p:nvSpPr>
          <p:cNvPr id="48" name="Text Placeholder 28">
            <a:extLst>
              <a:ext uri="{FF2B5EF4-FFF2-40B4-BE49-F238E27FC236}">
                <a16:creationId xmlns:a16="http://schemas.microsoft.com/office/drawing/2014/main" id="{67123EA2-E29F-4277-8FA3-013111007D96}"/>
              </a:ext>
            </a:extLst>
          </p:cNvPr>
          <p:cNvSpPr>
            <a:spLocks noGrp="1"/>
          </p:cNvSpPr>
          <p:nvPr>
            <p:ph type="body" sz="quarter" idx="20"/>
          </p:nvPr>
        </p:nvSpPr>
        <p:spPr>
          <a:xfrm>
            <a:off x="6323348" y="4594255"/>
            <a:ext cx="5065278" cy="1914533"/>
          </a:xfrm>
          <a:noFill/>
        </p:spPr>
        <p:txBody>
          <a:bodyPr>
            <a:noAutofit/>
          </a:bodyPr>
          <a:lstStyle>
            <a:lvl1pPr marL="0" indent="0">
              <a:buNone/>
              <a:defRPr sz="1600"/>
            </a:lvl1pPr>
            <a:lvl2pPr marL="284162" indent="0">
              <a:buNone/>
              <a:defRPr sz="1600"/>
            </a:lvl2pPr>
            <a:lvl3pPr marL="573087" indent="0">
              <a:buNone/>
              <a:defRPr sz="1600"/>
            </a:lvl3pPr>
            <a:lvl4pPr marL="857250" indent="0">
              <a:buNone/>
              <a:defRPr sz="1600"/>
            </a:lvl4pPr>
            <a:lvl5pPr marL="1141412" indent="0">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a:extLst>
              <a:ext uri="{FF2B5EF4-FFF2-40B4-BE49-F238E27FC236}">
                <a16:creationId xmlns:a16="http://schemas.microsoft.com/office/drawing/2014/main" id="{CE2534B0-023C-4E5B-8633-725B2FD2832E}"/>
              </a:ext>
            </a:extLst>
          </p:cNvPr>
          <p:cNvCxnSpPr/>
          <p:nvPr userDrawn="1"/>
        </p:nvCxnSpPr>
        <p:spPr>
          <a:xfrm>
            <a:off x="6095999" y="1755775"/>
            <a:ext cx="0" cy="4413250"/>
          </a:xfrm>
          <a:prstGeom prst="line">
            <a:avLst/>
          </a:prstGeom>
          <a:ln w="12700">
            <a:solidFill>
              <a:srgbClr val="4F4F4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9565502"/>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6DA49-5F14-A942-A856-8B057BB93027}"/>
              </a:ext>
            </a:extLst>
          </p:cNvPr>
          <p:cNvSpPr>
            <a:spLocks noGrp="1"/>
          </p:cNvSpPr>
          <p:nvPr>
            <p:ph type="title"/>
          </p:nvPr>
        </p:nvSpPr>
        <p:spPr/>
        <p:txBody>
          <a:bodyPr>
            <a:noAutofit/>
          </a:bodyPr>
          <a:lstStyle/>
          <a:p>
            <a:r>
              <a:rPr lang="en-US"/>
              <a:t>Click to edit Master title style</a:t>
            </a:r>
          </a:p>
        </p:txBody>
      </p:sp>
      <p:sp>
        <p:nvSpPr>
          <p:cNvPr id="12" name="Text Placeholder 24">
            <a:extLst>
              <a:ext uri="{FF2B5EF4-FFF2-40B4-BE49-F238E27FC236}">
                <a16:creationId xmlns:a16="http://schemas.microsoft.com/office/drawing/2014/main" id="{C283B0A0-C82D-4038-B9B6-9773C3869443}"/>
              </a:ext>
            </a:extLst>
          </p:cNvPr>
          <p:cNvSpPr>
            <a:spLocks noGrp="1"/>
          </p:cNvSpPr>
          <p:nvPr>
            <p:ph type="body" sz="quarter" idx="12"/>
          </p:nvPr>
        </p:nvSpPr>
        <p:spPr>
          <a:xfrm>
            <a:off x="448348" y="1685663"/>
            <a:ext cx="3605166" cy="674285"/>
          </a:xfrm>
          <a:noFill/>
        </p:spPr>
        <p:txBody>
          <a:bodyPr anchor="b" anchorCtr="0">
            <a:noAutofit/>
          </a:bodyPr>
          <a:lstStyle>
            <a:lvl1pPr marL="0" indent="0">
              <a:buFontTx/>
              <a:buNone/>
              <a:defRPr sz="1600" b="1">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a:t>
            </a:r>
          </a:p>
        </p:txBody>
      </p:sp>
      <p:sp>
        <p:nvSpPr>
          <p:cNvPr id="21" name="Text Placeholder 28">
            <a:extLst>
              <a:ext uri="{FF2B5EF4-FFF2-40B4-BE49-F238E27FC236}">
                <a16:creationId xmlns:a16="http://schemas.microsoft.com/office/drawing/2014/main" id="{DC4512F1-5980-4801-A476-FD89191C378D}"/>
              </a:ext>
            </a:extLst>
          </p:cNvPr>
          <p:cNvSpPr>
            <a:spLocks noGrp="1"/>
          </p:cNvSpPr>
          <p:nvPr>
            <p:ph type="body" sz="quarter" idx="14"/>
          </p:nvPr>
        </p:nvSpPr>
        <p:spPr>
          <a:xfrm>
            <a:off x="441993" y="2431336"/>
            <a:ext cx="3609720" cy="1785065"/>
          </a:xfrm>
          <a:noFill/>
        </p:spPr>
        <p:txBody>
          <a:bodyPr>
            <a:no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 name="Text Placeholder 24">
            <a:extLst>
              <a:ext uri="{FF2B5EF4-FFF2-40B4-BE49-F238E27FC236}">
                <a16:creationId xmlns:a16="http://schemas.microsoft.com/office/drawing/2014/main" id="{868AD3C8-4464-452F-9DE5-8EA724625B85}"/>
              </a:ext>
            </a:extLst>
          </p:cNvPr>
          <p:cNvSpPr>
            <a:spLocks noGrp="1"/>
          </p:cNvSpPr>
          <p:nvPr>
            <p:ph type="body" sz="quarter" idx="15"/>
          </p:nvPr>
        </p:nvSpPr>
        <p:spPr>
          <a:xfrm>
            <a:off x="4347216" y="1685663"/>
            <a:ext cx="3603674" cy="674285"/>
          </a:xfrm>
          <a:noFill/>
        </p:spPr>
        <p:txBody>
          <a:bodyPr anchor="b" anchorCtr="0">
            <a:noAutofit/>
          </a:bodyPr>
          <a:lstStyle>
            <a:lvl1pPr marL="0" indent="0">
              <a:buFontTx/>
              <a:buNone/>
              <a:defRPr sz="1600" b="1">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a:t>
            </a:r>
          </a:p>
        </p:txBody>
      </p:sp>
      <p:sp>
        <p:nvSpPr>
          <p:cNvPr id="36" name="Text Placeholder 28">
            <a:extLst>
              <a:ext uri="{FF2B5EF4-FFF2-40B4-BE49-F238E27FC236}">
                <a16:creationId xmlns:a16="http://schemas.microsoft.com/office/drawing/2014/main" id="{0A7C273B-8559-43AA-B267-57F7868BD942}"/>
              </a:ext>
            </a:extLst>
          </p:cNvPr>
          <p:cNvSpPr>
            <a:spLocks noGrp="1"/>
          </p:cNvSpPr>
          <p:nvPr>
            <p:ph type="body" sz="quarter" idx="16"/>
          </p:nvPr>
        </p:nvSpPr>
        <p:spPr>
          <a:xfrm>
            <a:off x="4332510" y="2431336"/>
            <a:ext cx="3603674" cy="1785065"/>
          </a:xfrm>
          <a:noFill/>
        </p:spPr>
        <p:txBody>
          <a:bodyPr>
            <a:no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8" name="Text Placeholder 24">
            <a:extLst>
              <a:ext uri="{FF2B5EF4-FFF2-40B4-BE49-F238E27FC236}">
                <a16:creationId xmlns:a16="http://schemas.microsoft.com/office/drawing/2014/main" id="{481FC4F9-BD67-4606-B238-D84C48638BCE}"/>
              </a:ext>
            </a:extLst>
          </p:cNvPr>
          <p:cNvSpPr>
            <a:spLocks noGrp="1"/>
          </p:cNvSpPr>
          <p:nvPr>
            <p:ph type="body" sz="quarter" idx="17"/>
          </p:nvPr>
        </p:nvSpPr>
        <p:spPr>
          <a:xfrm>
            <a:off x="448348" y="3898176"/>
            <a:ext cx="3609720" cy="674285"/>
          </a:xfrm>
          <a:noFill/>
        </p:spPr>
        <p:txBody>
          <a:bodyPr anchor="b" anchorCtr="0">
            <a:noAutofit/>
          </a:bodyPr>
          <a:lstStyle>
            <a:lvl1pPr marL="0" indent="0">
              <a:buFontTx/>
              <a:buNone/>
              <a:defRPr sz="1600" b="1">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a:t>
            </a:r>
          </a:p>
        </p:txBody>
      </p:sp>
      <p:sp>
        <p:nvSpPr>
          <p:cNvPr id="42" name="Text Placeholder 28">
            <a:extLst>
              <a:ext uri="{FF2B5EF4-FFF2-40B4-BE49-F238E27FC236}">
                <a16:creationId xmlns:a16="http://schemas.microsoft.com/office/drawing/2014/main" id="{A430ED60-A82A-4D5B-B0C7-1E84CC51CD1D}"/>
              </a:ext>
            </a:extLst>
          </p:cNvPr>
          <p:cNvSpPr>
            <a:spLocks noGrp="1"/>
          </p:cNvSpPr>
          <p:nvPr>
            <p:ph type="body" sz="quarter" idx="18"/>
          </p:nvPr>
        </p:nvSpPr>
        <p:spPr>
          <a:xfrm>
            <a:off x="439402" y="4632091"/>
            <a:ext cx="3616130" cy="1914533"/>
          </a:xfrm>
          <a:noFill/>
        </p:spPr>
        <p:txBody>
          <a:bodyPr>
            <a:no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4" name="Text Placeholder 24">
            <a:extLst>
              <a:ext uri="{FF2B5EF4-FFF2-40B4-BE49-F238E27FC236}">
                <a16:creationId xmlns:a16="http://schemas.microsoft.com/office/drawing/2014/main" id="{E0360535-2DA1-4589-94EC-6694F31934B4}"/>
              </a:ext>
            </a:extLst>
          </p:cNvPr>
          <p:cNvSpPr>
            <a:spLocks noGrp="1"/>
          </p:cNvSpPr>
          <p:nvPr>
            <p:ph type="body" sz="quarter" idx="19"/>
          </p:nvPr>
        </p:nvSpPr>
        <p:spPr>
          <a:xfrm>
            <a:off x="4347215" y="3898176"/>
            <a:ext cx="3603674" cy="674285"/>
          </a:xfrm>
          <a:noFill/>
        </p:spPr>
        <p:txBody>
          <a:bodyPr anchor="b" anchorCtr="0">
            <a:noAutofit/>
          </a:bodyPr>
          <a:lstStyle>
            <a:lvl1pPr marL="0" indent="0">
              <a:buFontTx/>
              <a:buNone/>
              <a:defRPr sz="1600" b="1">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a:t>
            </a:r>
          </a:p>
        </p:txBody>
      </p:sp>
      <p:sp>
        <p:nvSpPr>
          <p:cNvPr id="48" name="Text Placeholder 28">
            <a:extLst>
              <a:ext uri="{FF2B5EF4-FFF2-40B4-BE49-F238E27FC236}">
                <a16:creationId xmlns:a16="http://schemas.microsoft.com/office/drawing/2014/main" id="{67123EA2-E29F-4277-8FA3-013111007D96}"/>
              </a:ext>
            </a:extLst>
          </p:cNvPr>
          <p:cNvSpPr>
            <a:spLocks noGrp="1"/>
          </p:cNvSpPr>
          <p:nvPr>
            <p:ph type="body" sz="quarter" idx="20"/>
          </p:nvPr>
        </p:nvSpPr>
        <p:spPr>
          <a:xfrm>
            <a:off x="4327147" y="4594255"/>
            <a:ext cx="3603674" cy="1914533"/>
          </a:xfrm>
          <a:noFill/>
        </p:spPr>
        <p:txBody>
          <a:bodyPr>
            <a:no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a:extLst>
              <a:ext uri="{FF2B5EF4-FFF2-40B4-BE49-F238E27FC236}">
                <a16:creationId xmlns:a16="http://schemas.microsoft.com/office/drawing/2014/main" id="{CE2534B0-023C-4E5B-8633-725B2FD2832E}"/>
              </a:ext>
            </a:extLst>
          </p:cNvPr>
          <p:cNvCxnSpPr>
            <a:cxnSpLocks/>
          </p:cNvCxnSpPr>
          <p:nvPr userDrawn="1"/>
        </p:nvCxnSpPr>
        <p:spPr>
          <a:xfrm>
            <a:off x="546243" y="3953992"/>
            <a:ext cx="11094752" cy="0"/>
          </a:xfrm>
          <a:prstGeom prst="line">
            <a:avLst/>
          </a:prstGeom>
          <a:ln w="12700">
            <a:solidFill>
              <a:srgbClr val="4F4F4F"/>
            </a:solidFill>
          </a:ln>
        </p:spPr>
        <p:style>
          <a:lnRef idx="1">
            <a:schemeClr val="accent1"/>
          </a:lnRef>
          <a:fillRef idx="0">
            <a:schemeClr val="accent1"/>
          </a:fillRef>
          <a:effectRef idx="0">
            <a:schemeClr val="accent1"/>
          </a:effectRef>
          <a:fontRef idx="minor">
            <a:schemeClr val="tx1"/>
          </a:fontRef>
        </p:style>
      </p:cxnSp>
      <p:sp>
        <p:nvSpPr>
          <p:cNvPr id="17" name="Text Placeholder 24">
            <a:extLst>
              <a:ext uri="{FF2B5EF4-FFF2-40B4-BE49-F238E27FC236}">
                <a16:creationId xmlns:a16="http://schemas.microsoft.com/office/drawing/2014/main" id="{9DC36EAE-96C1-4712-8AFD-EC2994346926}"/>
              </a:ext>
            </a:extLst>
          </p:cNvPr>
          <p:cNvSpPr>
            <a:spLocks noGrp="1"/>
          </p:cNvSpPr>
          <p:nvPr>
            <p:ph type="body" sz="quarter" idx="21"/>
          </p:nvPr>
        </p:nvSpPr>
        <p:spPr>
          <a:xfrm>
            <a:off x="8028716" y="1685663"/>
            <a:ext cx="3603674" cy="674285"/>
          </a:xfrm>
          <a:noFill/>
        </p:spPr>
        <p:txBody>
          <a:bodyPr anchor="b" anchorCtr="0">
            <a:noAutofit/>
          </a:bodyPr>
          <a:lstStyle>
            <a:lvl1pPr marL="0" indent="0">
              <a:buFontTx/>
              <a:buNone/>
              <a:defRPr sz="1600" b="1">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a:t>
            </a:r>
          </a:p>
        </p:txBody>
      </p:sp>
      <p:sp>
        <p:nvSpPr>
          <p:cNvPr id="18" name="Text Placeholder 28">
            <a:extLst>
              <a:ext uri="{FF2B5EF4-FFF2-40B4-BE49-F238E27FC236}">
                <a16:creationId xmlns:a16="http://schemas.microsoft.com/office/drawing/2014/main" id="{E18812E5-E182-4AF8-8C90-D30E694BA0FD}"/>
              </a:ext>
            </a:extLst>
          </p:cNvPr>
          <p:cNvSpPr>
            <a:spLocks noGrp="1"/>
          </p:cNvSpPr>
          <p:nvPr>
            <p:ph type="body" sz="quarter" idx="22"/>
          </p:nvPr>
        </p:nvSpPr>
        <p:spPr>
          <a:xfrm>
            <a:off x="8014010" y="2431336"/>
            <a:ext cx="3603674" cy="1785065"/>
          </a:xfrm>
          <a:noFill/>
        </p:spPr>
        <p:txBody>
          <a:bodyPr>
            <a:no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24">
            <a:extLst>
              <a:ext uri="{FF2B5EF4-FFF2-40B4-BE49-F238E27FC236}">
                <a16:creationId xmlns:a16="http://schemas.microsoft.com/office/drawing/2014/main" id="{DA9B2275-1004-4AC4-8694-96DA475D280B}"/>
              </a:ext>
            </a:extLst>
          </p:cNvPr>
          <p:cNvSpPr>
            <a:spLocks noGrp="1"/>
          </p:cNvSpPr>
          <p:nvPr>
            <p:ph type="body" sz="quarter" idx="23"/>
          </p:nvPr>
        </p:nvSpPr>
        <p:spPr>
          <a:xfrm>
            <a:off x="8028715" y="3898176"/>
            <a:ext cx="3603674" cy="674285"/>
          </a:xfrm>
          <a:noFill/>
        </p:spPr>
        <p:txBody>
          <a:bodyPr anchor="b" anchorCtr="0">
            <a:noAutofit/>
          </a:bodyPr>
          <a:lstStyle>
            <a:lvl1pPr marL="0" indent="0">
              <a:buFontTx/>
              <a:buNone/>
              <a:defRPr sz="1600" b="1">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a:t>
            </a:r>
          </a:p>
        </p:txBody>
      </p:sp>
      <p:sp>
        <p:nvSpPr>
          <p:cNvPr id="20" name="Text Placeholder 28">
            <a:extLst>
              <a:ext uri="{FF2B5EF4-FFF2-40B4-BE49-F238E27FC236}">
                <a16:creationId xmlns:a16="http://schemas.microsoft.com/office/drawing/2014/main" id="{7962FF8E-DD6C-4E6B-8DFE-CF745FFC4F33}"/>
              </a:ext>
            </a:extLst>
          </p:cNvPr>
          <p:cNvSpPr>
            <a:spLocks noGrp="1"/>
          </p:cNvSpPr>
          <p:nvPr>
            <p:ph type="body" sz="quarter" idx="24"/>
          </p:nvPr>
        </p:nvSpPr>
        <p:spPr>
          <a:xfrm>
            <a:off x="8008647" y="4594255"/>
            <a:ext cx="3603674" cy="1914533"/>
          </a:xfrm>
          <a:noFill/>
        </p:spPr>
        <p:txBody>
          <a:bodyPr>
            <a:no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85585198"/>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6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6DA49-5F14-A942-A856-8B057BB93027}"/>
              </a:ext>
            </a:extLst>
          </p:cNvPr>
          <p:cNvSpPr>
            <a:spLocks noGrp="1"/>
          </p:cNvSpPr>
          <p:nvPr>
            <p:ph type="title"/>
          </p:nvPr>
        </p:nvSpPr>
        <p:spPr/>
        <p:txBody>
          <a:bodyPr>
            <a:noAutofit/>
          </a:bodyPr>
          <a:lstStyle/>
          <a:p>
            <a:r>
              <a:rPr lang="en-US"/>
              <a:t>Click to edit Master title style</a:t>
            </a:r>
          </a:p>
        </p:txBody>
      </p:sp>
      <p:sp>
        <p:nvSpPr>
          <p:cNvPr id="12" name="Text Placeholder 24">
            <a:extLst>
              <a:ext uri="{FF2B5EF4-FFF2-40B4-BE49-F238E27FC236}">
                <a16:creationId xmlns:a16="http://schemas.microsoft.com/office/drawing/2014/main" id="{C283B0A0-C82D-4038-B9B6-9773C3869443}"/>
              </a:ext>
            </a:extLst>
          </p:cNvPr>
          <p:cNvSpPr>
            <a:spLocks noGrp="1"/>
          </p:cNvSpPr>
          <p:nvPr>
            <p:ph type="body" sz="quarter" idx="12"/>
          </p:nvPr>
        </p:nvSpPr>
        <p:spPr>
          <a:xfrm>
            <a:off x="448348" y="1685663"/>
            <a:ext cx="3605166" cy="674285"/>
          </a:xfrm>
          <a:noFill/>
        </p:spPr>
        <p:txBody>
          <a:bodyPr anchor="b" anchorCtr="0">
            <a:noAutofit/>
          </a:bodyPr>
          <a:lstStyle>
            <a:lvl1pPr marL="0" indent="0">
              <a:buFontTx/>
              <a:buNone/>
              <a:defRPr sz="1600" b="1">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a:t>
            </a:r>
          </a:p>
        </p:txBody>
      </p:sp>
      <p:sp>
        <p:nvSpPr>
          <p:cNvPr id="21" name="Text Placeholder 28">
            <a:extLst>
              <a:ext uri="{FF2B5EF4-FFF2-40B4-BE49-F238E27FC236}">
                <a16:creationId xmlns:a16="http://schemas.microsoft.com/office/drawing/2014/main" id="{DC4512F1-5980-4801-A476-FD89191C378D}"/>
              </a:ext>
            </a:extLst>
          </p:cNvPr>
          <p:cNvSpPr>
            <a:spLocks noGrp="1"/>
          </p:cNvSpPr>
          <p:nvPr>
            <p:ph type="body" sz="quarter" idx="14"/>
          </p:nvPr>
        </p:nvSpPr>
        <p:spPr>
          <a:xfrm>
            <a:off x="441993" y="2431336"/>
            <a:ext cx="3609720" cy="1785065"/>
          </a:xfrm>
          <a:noFill/>
        </p:spPr>
        <p:txBody>
          <a:bodyPr>
            <a:noAutofit/>
          </a:bodyPr>
          <a:lstStyle>
            <a:lvl1pPr marL="0" indent="0">
              <a:buNone/>
              <a:defRPr sz="1600"/>
            </a:lvl1pPr>
            <a:lvl2pPr marL="284162" indent="0">
              <a:buNone/>
              <a:defRPr sz="1600"/>
            </a:lvl2pPr>
            <a:lvl3pPr marL="573087" indent="0">
              <a:buNone/>
              <a:defRPr sz="1600"/>
            </a:lvl3pPr>
            <a:lvl4pPr marL="857250" indent="0">
              <a:buNone/>
              <a:defRPr sz="1600"/>
            </a:lvl4pPr>
            <a:lvl5pPr marL="1141412" indent="0">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 name="Text Placeholder 24">
            <a:extLst>
              <a:ext uri="{FF2B5EF4-FFF2-40B4-BE49-F238E27FC236}">
                <a16:creationId xmlns:a16="http://schemas.microsoft.com/office/drawing/2014/main" id="{868AD3C8-4464-452F-9DE5-8EA724625B85}"/>
              </a:ext>
            </a:extLst>
          </p:cNvPr>
          <p:cNvSpPr>
            <a:spLocks noGrp="1"/>
          </p:cNvSpPr>
          <p:nvPr>
            <p:ph type="body" sz="quarter" idx="15"/>
          </p:nvPr>
        </p:nvSpPr>
        <p:spPr>
          <a:xfrm>
            <a:off x="4347216" y="1685663"/>
            <a:ext cx="3603674" cy="674285"/>
          </a:xfrm>
          <a:noFill/>
        </p:spPr>
        <p:txBody>
          <a:bodyPr anchor="b" anchorCtr="0">
            <a:noAutofit/>
          </a:bodyPr>
          <a:lstStyle>
            <a:lvl1pPr marL="0" indent="0">
              <a:buFontTx/>
              <a:buNone/>
              <a:defRPr sz="1600" b="1">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a:t>
            </a:r>
          </a:p>
        </p:txBody>
      </p:sp>
      <p:sp>
        <p:nvSpPr>
          <p:cNvPr id="36" name="Text Placeholder 28">
            <a:extLst>
              <a:ext uri="{FF2B5EF4-FFF2-40B4-BE49-F238E27FC236}">
                <a16:creationId xmlns:a16="http://schemas.microsoft.com/office/drawing/2014/main" id="{0A7C273B-8559-43AA-B267-57F7868BD942}"/>
              </a:ext>
            </a:extLst>
          </p:cNvPr>
          <p:cNvSpPr>
            <a:spLocks noGrp="1"/>
          </p:cNvSpPr>
          <p:nvPr>
            <p:ph type="body" sz="quarter" idx="16"/>
          </p:nvPr>
        </p:nvSpPr>
        <p:spPr>
          <a:xfrm>
            <a:off x="4332510" y="2431336"/>
            <a:ext cx="3603674" cy="1785065"/>
          </a:xfrm>
          <a:noFill/>
        </p:spPr>
        <p:txBody>
          <a:bodyPr>
            <a:noAutofit/>
          </a:bodyPr>
          <a:lstStyle>
            <a:lvl1pPr marL="0" indent="0">
              <a:buNone/>
              <a:defRPr sz="1600"/>
            </a:lvl1pPr>
            <a:lvl2pPr marL="284162" indent="0">
              <a:buNone/>
              <a:defRPr sz="1600"/>
            </a:lvl2pPr>
            <a:lvl3pPr marL="573087" indent="0">
              <a:buNone/>
              <a:defRPr sz="1600"/>
            </a:lvl3pPr>
            <a:lvl4pPr marL="857250" indent="0">
              <a:buNone/>
              <a:defRPr sz="1600"/>
            </a:lvl4pPr>
            <a:lvl5pPr marL="1141412" indent="0">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8" name="Text Placeholder 24">
            <a:extLst>
              <a:ext uri="{FF2B5EF4-FFF2-40B4-BE49-F238E27FC236}">
                <a16:creationId xmlns:a16="http://schemas.microsoft.com/office/drawing/2014/main" id="{481FC4F9-BD67-4606-B238-D84C48638BCE}"/>
              </a:ext>
            </a:extLst>
          </p:cNvPr>
          <p:cNvSpPr>
            <a:spLocks noGrp="1"/>
          </p:cNvSpPr>
          <p:nvPr>
            <p:ph type="body" sz="quarter" idx="17"/>
          </p:nvPr>
        </p:nvSpPr>
        <p:spPr>
          <a:xfrm>
            <a:off x="448348" y="3898176"/>
            <a:ext cx="3609720" cy="674285"/>
          </a:xfrm>
          <a:noFill/>
        </p:spPr>
        <p:txBody>
          <a:bodyPr anchor="b" anchorCtr="0">
            <a:noAutofit/>
          </a:bodyPr>
          <a:lstStyle>
            <a:lvl1pPr marL="0" indent="0">
              <a:buFontTx/>
              <a:buNone/>
              <a:defRPr sz="1600" b="1">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a:t>
            </a:r>
          </a:p>
        </p:txBody>
      </p:sp>
      <p:sp>
        <p:nvSpPr>
          <p:cNvPr id="42" name="Text Placeholder 28">
            <a:extLst>
              <a:ext uri="{FF2B5EF4-FFF2-40B4-BE49-F238E27FC236}">
                <a16:creationId xmlns:a16="http://schemas.microsoft.com/office/drawing/2014/main" id="{A430ED60-A82A-4D5B-B0C7-1E84CC51CD1D}"/>
              </a:ext>
            </a:extLst>
          </p:cNvPr>
          <p:cNvSpPr>
            <a:spLocks noGrp="1"/>
          </p:cNvSpPr>
          <p:nvPr>
            <p:ph type="body" sz="quarter" idx="18"/>
          </p:nvPr>
        </p:nvSpPr>
        <p:spPr>
          <a:xfrm>
            <a:off x="439402" y="4632091"/>
            <a:ext cx="3616130" cy="1914533"/>
          </a:xfrm>
          <a:noFill/>
        </p:spPr>
        <p:txBody>
          <a:bodyPr>
            <a:noAutofit/>
          </a:bodyPr>
          <a:lstStyle>
            <a:lvl1pPr marL="0" indent="0">
              <a:buNone/>
              <a:defRPr sz="1600"/>
            </a:lvl1pPr>
            <a:lvl2pPr marL="284162" indent="0">
              <a:buNone/>
              <a:defRPr sz="1600"/>
            </a:lvl2pPr>
            <a:lvl3pPr marL="573087" indent="0">
              <a:buNone/>
              <a:defRPr sz="1600"/>
            </a:lvl3pPr>
            <a:lvl4pPr marL="857250" indent="0">
              <a:buNone/>
              <a:defRPr sz="1600"/>
            </a:lvl4pPr>
            <a:lvl5pPr marL="1141412" indent="0">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4" name="Text Placeholder 24">
            <a:extLst>
              <a:ext uri="{FF2B5EF4-FFF2-40B4-BE49-F238E27FC236}">
                <a16:creationId xmlns:a16="http://schemas.microsoft.com/office/drawing/2014/main" id="{E0360535-2DA1-4589-94EC-6694F31934B4}"/>
              </a:ext>
            </a:extLst>
          </p:cNvPr>
          <p:cNvSpPr>
            <a:spLocks noGrp="1"/>
          </p:cNvSpPr>
          <p:nvPr>
            <p:ph type="body" sz="quarter" idx="19"/>
          </p:nvPr>
        </p:nvSpPr>
        <p:spPr>
          <a:xfrm>
            <a:off x="4347215" y="3898176"/>
            <a:ext cx="3603674" cy="674285"/>
          </a:xfrm>
          <a:noFill/>
        </p:spPr>
        <p:txBody>
          <a:bodyPr anchor="b" anchorCtr="0">
            <a:noAutofit/>
          </a:bodyPr>
          <a:lstStyle>
            <a:lvl1pPr marL="0" indent="0">
              <a:buFontTx/>
              <a:buNone/>
              <a:defRPr sz="1600" b="1">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a:t>
            </a:r>
          </a:p>
        </p:txBody>
      </p:sp>
      <p:sp>
        <p:nvSpPr>
          <p:cNvPr id="48" name="Text Placeholder 28">
            <a:extLst>
              <a:ext uri="{FF2B5EF4-FFF2-40B4-BE49-F238E27FC236}">
                <a16:creationId xmlns:a16="http://schemas.microsoft.com/office/drawing/2014/main" id="{67123EA2-E29F-4277-8FA3-013111007D96}"/>
              </a:ext>
            </a:extLst>
          </p:cNvPr>
          <p:cNvSpPr>
            <a:spLocks noGrp="1"/>
          </p:cNvSpPr>
          <p:nvPr>
            <p:ph type="body" sz="quarter" idx="20"/>
          </p:nvPr>
        </p:nvSpPr>
        <p:spPr>
          <a:xfrm>
            <a:off x="4327147" y="4594255"/>
            <a:ext cx="3603674" cy="1914533"/>
          </a:xfrm>
          <a:noFill/>
        </p:spPr>
        <p:txBody>
          <a:bodyPr>
            <a:noAutofit/>
          </a:bodyPr>
          <a:lstStyle>
            <a:lvl1pPr marL="0" indent="0">
              <a:buNone/>
              <a:defRPr sz="1600"/>
            </a:lvl1pPr>
            <a:lvl2pPr marL="284162" indent="0">
              <a:buNone/>
              <a:defRPr sz="1600"/>
            </a:lvl2pPr>
            <a:lvl3pPr marL="573087" indent="0">
              <a:buNone/>
              <a:defRPr sz="1600"/>
            </a:lvl3pPr>
            <a:lvl4pPr marL="857250" indent="0">
              <a:buNone/>
              <a:defRPr sz="1600"/>
            </a:lvl4pPr>
            <a:lvl5pPr marL="1141412" indent="0">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a:extLst>
              <a:ext uri="{FF2B5EF4-FFF2-40B4-BE49-F238E27FC236}">
                <a16:creationId xmlns:a16="http://schemas.microsoft.com/office/drawing/2014/main" id="{CE2534B0-023C-4E5B-8633-725B2FD2832E}"/>
              </a:ext>
            </a:extLst>
          </p:cNvPr>
          <p:cNvCxnSpPr>
            <a:cxnSpLocks/>
          </p:cNvCxnSpPr>
          <p:nvPr userDrawn="1"/>
        </p:nvCxnSpPr>
        <p:spPr>
          <a:xfrm>
            <a:off x="546243" y="3953992"/>
            <a:ext cx="11094752" cy="0"/>
          </a:xfrm>
          <a:prstGeom prst="line">
            <a:avLst/>
          </a:prstGeom>
          <a:ln w="12700">
            <a:solidFill>
              <a:srgbClr val="4F4F4F"/>
            </a:solidFill>
          </a:ln>
        </p:spPr>
        <p:style>
          <a:lnRef idx="1">
            <a:schemeClr val="accent1"/>
          </a:lnRef>
          <a:fillRef idx="0">
            <a:schemeClr val="accent1"/>
          </a:fillRef>
          <a:effectRef idx="0">
            <a:schemeClr val="accent1"/>
          </a:effectRef>
          <a:fontRef idx="minor">
            <a:schemeClr val="tx1"/>
          </a:fontRef>
        </p:style>
      </p:cxnSp>
      <p:sp>
        <p:nvSpPr>
          <p:cNvPr id="17" name="Text Placeholder 24">
            <a:extLst>
              <a:ext uri="{FF2B5EF4-FFF2-40B4-BE49-F238E27FC236}">
                <a16:creationId xmlns:a16="http://schemas.microsoft.com/office/drawing/2014/main" id="{9DC36EAE-96C1-4712-8AFD-EC2994346926}"/>
              </a:ext>
            </a:extLst>
          </p:cNvPr>
          <p:cNvSpPr>
            <a:spLocks noGrp="1"/>
          </p:cNvSpPr>
          <p:nvPr>
            <p:ph type="body" sz="quarter" idx="21"/>
          </p:nvPr>
        </p:nvSpPr>
        <p:spPr>
          <a:xfrm>
            <a:off x="8028716" y="1685663"/>
            <a:ext cx="3603674" cy="674285"/>
          </a:xfrm>
          <a:noFill/>
        </p:spPr>
        <p:txBody>
          <a:bodyPr anchor="b" anchorCtr="0">
            <a:noAutofit/>
          </a:bodyPr>
          <a:lstStyle>
            <a:lvl1pPr marL="0" indent="0">
              <a:buFontTx/>
              <a:buNone/>
              <a:defRPr sz="1600" b="1">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a:t>
            </a:r>
          </a:p>
        </p:txBody>
      </p:sp>
      <p:sp>
        <p:nvSpPr>
          <p:cNvPr id="18" name="Text Placeholder 28">
            <a:extLst>
              <a:ext uri="{FF2B5EF4-FFF2-40B4-BE49-F238E27FC236}">
                <a16:creationId xmlns:a16="http://schemas.microsoft.com/office/drawing/2014/main" id="{E18812E5-E182-4AF8-8C90-D30E694BA0FD}"/>
              </a:ext>
            </a:extLst>
          </p:cNvPr>
          <p:cNvSpPr>
            <a:spLocks noGrp="1"/>
          </p:cNvSpPr>
          <p:nvPr>
            <p:ph type="body" sz="quarter" idx="22"/>
          </p:nvPr>
        </p:nvSpPr>
        <p:spPr>
          <a:xfrm>
            <a:off x="8014010" y="2431336"/>
            <a:ext cx="3603674" cy="1785065"/>
          </a:xfrm>
          <a:noFill/>
        </p:spPr>
        <p:txBody>
          <a:bodyPr>
            <a:noAutofit/>
          </a:bodyPr>
          <a:lstStyle>
            <a:lvl1pPr marL="0" indent="0">
              <a:buNone/>
              <a:defRPr sz="1600"/>
            </a:lvl1pPr>
            <a:lvl2pPr marL="284162" indent="0">
              <a:buNone/>
              <a:defRPr sz="1600"/>
            </a:lvl2pPr>
            <a:lvl3pPr marL="573087" indent="0">
              <a:buNone/>
              <a:defRPr sz="1600"/>
            </a:lvl3pPr>
            <a:lvl4pPr marL="857250" indent="0">
              <a:buNone/>
              <a:defRPr sz="1600"/>
            </a:lvl4pPr>
            <a:lvl5pPr marL="1141412" indent="0">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24">
            <a:extLst>
              <a:ext uri="{FF2B5EF4-FFF2-40B4-BE49-F238E27FC236}">
                <a16:creationId xmlns:a16="http://schemas.microsoft.com/office/drawing/2014/main" id="{DA9B2275-1004-4AC4-8694-96DA475D280B}"/>
              </a:ext>
            </a:extLst>
          </p:cNvPr>
          <p:cNvSpPr>
            <a:spLocks noGrp="1"/>
          </p:cNvSpPr>
          <p:nvPr>
            <p:ph type="body" sz="quarter" idx="23"/>
          </p:nvPr>
        </p:nvSpPr>
        <p:spPr>
          <a:xfrm>
            <a:off x="8028715" y="3898176"/>
            <a:ext cx="3603674" cy="674285"/>
          </a:xfrm>
          <a:noFill/>
        </p:spPr>
        <p:txBody>
          <a:bodyPr anchor="b" anchorCtr="0">
            <a:noAutofit/>
          </a:bodyPr>
          <a:lstStyle>
            <a:lvl1pPr marL="0" indent="0">
              <a:buFontTx/>
              <a:buNone/>
              <a:defRPr sz="1600" b="1">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a:t>
            </a:r>
          </a:p>
        </p:txBody>
      </p:sp>
      <p:sp>
        <p:nvSpPr>
          <p:cNvPr id="20" name="Text Placeholder 28">
            <a:extLst>
              <a:ext uri="{FF2B5EF4-FFF2-40B4-BE49-F238E27FC236}">
                <a16:creationId xmlns:a16="http://schemas.microsoft.com/office/drawing/2014/main" id="{7962FF8E-DD6C-4E6B-8DFE-CF745FFC4F33}"/>
              </a:ext>
            </a:extLst>
          </p:cNvPr>
          <p:cNvSpPr>
            <a:spLocks noGrp="1"/>
          </p:cNvSpPr>
          <p:nvPr>
            <p:ph type="body" sz="quarter" idx="24"/>
          </p:nvPr>
        </p:nvSpPr>
        <p:spPr>
          <a:xfrm>
            <a:off x="8008647" y="4594255"/>
            <a:ext cx="3603674" cy="1914533"/>
          </a:xfrm>
          <a:noFill/>
        </p:spPr>
        <p:txBody>
          <a:bodyPr>
            <a:noAutofit/>
          </a:bodyPr>
          <a:lstStyle>
            <a:lvl1pPr marL="0" indent="0">
              <a:buNone/>
              <a:defRPr sz="1600"/>
            </a:lvl1pPr>
            <a:lvl2pPr marL="284162" indent="0">
              <a:buNone/>
              <a:defRPr sz="1600"/>
            </a:lvl2pPr>
            <a:lvl3pPr marL="573087" indent="0">
              <a:buNone/>
              <a:defRPr sz="1600"/>
            </a:lvl3pPr>
            <a:lvl4pPr marL="857250" indent="0">
              <a:buNone/>
              <a:defRPr sz="1600"/>
            </a:lvl4pPr>
            <a:lvl5pPr marL="1141412" indent="0">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35084055"/>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C7E84-985F-0F45-9CF2-5F4E5C68BA40}"/>
              </a:ext>
            </a:extLst>
          </p:cNvPr>
          <p:cNvSpPr>
            <a:spLocks noGrp="1"/>
          </p:cNvSpPr>
          <p:nvPr>
            <p:ph type="title"/>
          </p:nvPr>
        </p:nvSpPr>
        <p:spPr/>
        <p:txBody>
          <a:bodyPr>
            <a:noAutofit/>
          </a:bodyPr>
          <a:lstStyle/>
          <a:p>
            <a:r>
              <a:rPr lang="en-US"/>
              <a:t>Click to edit Master title style</a:t>
            </a:r>
          </a:p>
        </p:txBody>
      </p:sp>
      <p:sp>
        <p:nvSpPr>
          <p:cNvPr id="3" name="Content Placeholder 2">
            <a:extLst>
              <a:ext uri="{FF2B5EF4-FFF2-40B4-BE49-F238E27FC236}">
                <a16:creationId xmlns:a16="http://schemas.microsoft.com/office/drawing/2014/main" id="{4875D7F0-8A9E-9647-914E-47B6E16F9185}"/>
              </a:ext>
            </a:extLst>
          </p:cNvPr>
          <p:cNvSpPr>
            <a:spLocks noGrp="1"/>
          </p:cNvSpPr>
          <p:nvPr>
            <p:ph sz="half" idx="1"/>
          </p:nvPr>
        </p:nvSpPr>
        <p:spPr>
          <a:xfrm>
            <a:off x="448173" y="2185417"/>
            <a:ext cx="5487829" cy="3983609"/>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27FAA63-E270-EA42-8327-EB452D20EC90}"/>
              </a:ext>
            </a:extLst>
          </p:cNvPr>
          <p:cNvSpPr>
            <a:spLocks noGrp="1"/>
          </p:cNvSpPr>
          <p:nvPr>
            <p:ph sz="half" idx="2"/>
          </p:nvPr>
        </p:nvSpPr>
        <p:spPr>
          <a:xfrm>
            <a:off x="6153164" y="2185417"/>
            <a:ext cx="5487829" cy="3983609"/>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4A376D47-7CDA-4B15-8494-3F2B3F920B9C}"/>
              </a:ext>
            </a:extLst>
          </p:cNvPr>
          <p:cNvSpPr>
            <a:spLocks noGrp="1"/>
          </p:cNvSpPr>
          <p:nvPr>
            <p:ph type="body" sz="quarter" idx="13"/>
          </p:nvPr>
        </p:nvSpPr>
        <p:spPr>
          <a:xfrm>
            <a:off x="448173" y="1655064"/>
            <a:ext cx="11195171" cy="365760"/>
          </a:xfrm>
        </p:spPr>
        <p:txBody>
          <a:bodyPr vert="horz" lIns="91440" tIns="45720" rIns="91440" bIns="45720" rtlCol="0">
            <a:noAutofit/>
          </a:bodyPr>
          <a:lstStyle>
            <a:lvl1pPr marL="0" indent="0">
              <a:buNone/>
              <a:defRPr lang="en-US" sz="2000" smtClean="0"/>
            </a:lvl1pPr>
            <a:lvl2pPr>
              <a:defRPr lang="en-US" smtClean="0"/>
            </a:lvl2pPr>
            <a:lvl3pPr>
              <a:defRPr lang="en-US" smtClean="0"/>
            </a:lvl3pPr>
            <a:lvl4pPr>
              <a:defRPr lang="en-US" smtClean="0"/>
            </a:lvl4pPr>
            <a:lvl5pPr>
              <a:defRPr lang="en-US"/>
            </a:lvl5pPr>
          </a:lstStyle>
          <a:p>
            <a:pPr marL="228600" lvl="0" indent="-228600"/>
            <a:r>
              <a:rPr lang="en-US"/>
              <a:t>Click to edit Master text styles</a:t>
            </a:r>
          </a:p>
        </p:txBody>
      </p:sp>
    </p:spTree>
    <p:extLst>
      <p:ext uri="{BB962C8B-B14F-4D97-AF65-F5344CB8AC3E}">
        <p14:creationId xmlns:p14="http://schemas.microsoft.com/office/powerpoint/2010/main" val="2833980042"/>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C09EA89-7FF3-5B4D-BB5D-5107958535F7}"/>
              </a:ext>
            </a:extLst>
          </p:cNvPr>
          <p:cNvPicPr>
            <a:picLocks noChangeAspect="1"/>
          </p:cNvPicPr>
          <p:nvPr userDrawn="1"/>
        </p:nvPicPr>
        <p:blipFill>
          <a:blip r:embed="rId2"/>
          <a:srcRect/>
          <a:stretch/>
        </p:blipFill>
        <p:spPr bwMode="invGray">
          <a:xfrm>
            <a:off x="429003" y="336108"/>
            <a:ext cx="1520956" cy="437540"/>
          </a:xfrm>
          <a:prstGeom prst="rect">
            <a:avLst/>
          </a:prstGeom>
        </p:spPr>
      </p:pic>
      <p:sp>
        <p:nvSpPr>
          <p:cNvPr id="48" name="Title 47">
            <a:extLst>
              <a:ext uri="{FF2B5EF4-FFF2-40B4-BE49-F238E27FC236}">
                <a16:creationId xmlns:a16="http://schemas.microsoft.com/office/drawing/2014/main" id="{4589C02F-442A-0542-9D03-7E040DDACB47}"/>
              </a:ext>
            </a:extLst>
          </p:cNvPr>
          <p:cNvSpPr>
            <a:spLocks noGrp="1"/>
          </p:cNvSpPr>
          <p:nvPr userDrawn="1">
            <p:ph type="title"/>
          </p:nvPr>
        </p:nvSpPr>
        <p:spPr>
          <a:xfrm>
            <a:off x="445144" y="2872136"/>
            <a:ext cx="9925520" cy="1325880"/>
          </a:xfrm>
        </p:spPr>
        <p:txBody>
          <a:bodyPr anchor="b">
            <a:noAutofit/>
          </a:bodyPr>
          <a:lstStyle>
            <a:lvl1pPr>
              <a:lnSpc>
                <a:spcPct val="100000"/>
              </a:lnSpc>
              <a:defRPr sz="4500">
                <a:solidFill>
                  <a:srgbClr val="86ED78"/>
                </a:solidFill>
              </a:defRPr>
            </a:lvl1pPr>
          </a:lstStyle>
          <a:p>
            <a:r>
              <a:rPr lang="en-US"/>
              <a:t>Click to edit Master title style</a:t>
            </a:r>
          </a:p>
        </p:txBody>
      </p:sp>
      <p:sp>
        <p:nvSpPr>
          <p:cNvPr id="50" name="Text Placeholder 49">
            <a:extLst>
              <a:ext uri="{FF2B5EF4-FFF2-40B4-BE49-F238E27FC236}">
                <a16:creationId xmlns:a16="http://schemas.microsoft.com/office/drawing/2014/main" id="{DD2D2BCA-78AE-5743-9F8D-A3743719CCC9}"/>
              </a:ext>
            </a:extLst>
          </p:cNvPr>
          <p:cNvSpPr>
            <a:spLocks noGrp="1"/>
          </p:cNvSpPr>
          <p:nvPr userDrawn="1">
            <p:ph type="body" sz="quarter" idx="10"/>
          </p:nvPr>
        </p:nvSpPr>
        <p:spPr>
          <a:xfrm>
            <a:off x="445144" y="4223468"/>
            <a:ext cx="9925520" cy="658813"/>
          </a:xfrm>
        </p:spPr>
        <p:txBody>
          <a:bodyPr anchor="t">
            <a:noAutofit/>
          </a:bodyPr>
          <a:lstStyle>
            <a:lvl1pPr marL="0" indent="0">
              <a:lnSpc>
                <a:spcPct val="100000"/>
              </a:lnSpc>
              <a:spcBef>
                <a:spcPts val="0"/>
              </a:spcBef>
              <a:buFontTx/>
              <a:buNone/>
              <a:defRPr sz="2400">
                <a:solidFill>
                  <a:schemeClr val="bg1"/>
                </a:solidFill>
              </a:defRPr>
            </a:lvl1pPr>
            <a:lvl2pPr marL="457200" indent="0">
              <a:buFontTx/>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52" name="Text Placeholder 51">
            <a:extLst>
              <a:ext uri="{FF2B5EF4-FFF2-40B4-BE49-F238E27FC236}">
                <a16:creationId xmlns:a16="http://schemas.microsoft.com/office/drawing/2014/main" id="{3835534A-190F-8648-8860-68E350DCF51F}"/>
              </a:ext>
            </a:extLst>
          </p:cNvPr>
          <p:cNvSpPr>
            <a:spLocks noGrp="1"/>
          </p:cNvSpPr>
          <p:nvPr userDrawn="1">
            <p:ph type="body" sz="quarter" idx="11"/>
          </p:nvPr>
        </p:nvSpPr>
        <p:spPr>
          <a:xfrm>
            <a:off x="453084" y="5729747"/>
            <a:ext cx="9914448" cy="431800"/>
          </a:xfrm>
        </p:spPr>
        <p:txBody>
          <a:bodyPr anchor="b" anchorCtr="0">
            <a:noAutofit/>
          </a:bodyPr>
          <a:lstStyle>
            <a:lvl1pPr marL="0" indent="0">
              <a:lnSpc>
                <a:spcPct val="100000"/>
              </a:lnSpc>
              <a:spcBef>
                <a:spcPts val="0"/>
              </a:spcBef>
              <a:buFontTx/>
              <a:buNone/>
              <a:defRPr sz="1200" b="1">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styles</a:t>
            </a:r>
          </a:p>
        </p:txBody>
      </p:sp>
      <p:sp>
        <p:nvSpPr>
          <p:cNvPr id="54" name="Text Placeholder 53">
            <a:extLst>
              <a:ext uri="{FF2B5EF4-FFF2-40B4-BE49-F238E27FC236}">
                <a16:creationId xmlns:a16="http://schemas.microsoft.com/office/drawing/2014/main" id="{CA1B436A-5815-A940-938E-2A592E2623F7}"/>
              </a:ext>
            </a:extLst>
          </p:cNvPr>
          <p:cNvSpPr>
            <a:spLocks noGrp="1"/>
          </p:cNvSpPr>
          <p:nvPr userDrawn="1">
            <p:ph type="body" sz="quarter" idx="12"/>
          </p:nvPr>
        </p:nvSpPr>
        <p:spPr>
          <a:xfrm>
            <a:off x="445143" y="6077918"/>
            <a:ext cx="9926216" cy="280987"/>
          </a:xfrm>
        </p:spPr>
        <p:txBody>
          <a:bodyPr>
            <a:noAutofit/>
          </a:bodyPr>
          <a:lstStyle>
            <a:lvl1pPr marL="0" indent="0">
              <a:lnSpc>
                <a:spcPct val="100000"/>
              </a:lnSpc>
              <a:buFontTx/>
              <a:buNone/>
              <a:defRPr sz="1200">
                <a:solidFill>
                  <a:schemeClr val="bg1"/>
                </a:solidFill>
              </a:defRPr>
            </a:lvl1pPr>
            <a:lvl2pPr marL="457200" indent="0">
              <a:buFontTx/>
              <a:buNone/>
              <a:defRPr sz="1200">
                <a:solidFill>
                  <a:schemeClr val="bg1"/>
                </a:solidFill>
              </a:defRPr>
            </a:lvl2pPr>
            <a:lvl3pPr marL="914400" indent="0">
              <a:buFontTx/>
              <a:buNone/>
              <a:defRPr sz="1200">
                <a:solidFill>
                  <a:schemeClr val="bg1"/>
                </a:solidFill>
              </a:defRPr>
            </a:lvl3pPr>
            <a:lvl4pPr marL="1371600" indent="0">
              <a:buFontTx/>
              <a:buNone/>
              <a:defRPr sz="1200">
                <a:solidFill>
                  <a:schemeClr val="bg1"/>
                </a:solidFill>
              </a:defRPr>
            </a:lvl4pPr>
            <a:lvl5pPr marL="1828800" indent="0">
              <a:buFontTx/>
              <a:buNone/>
              <a:defRPr sz="12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412651826"/>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w headings">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66863CB-394D-5047-BE43-D868DE8CBD36}"/>
              </a:ext>
            </a:extLst>
          </p:cNvPr>
          <p:cNvSpPr>
            <a:spLocks noGrp="1"/>
          </p:cNvSpPr>
          <p:nvPr>
            <p:ph sz="half" idx="2"/>
          </p:nvPr>
        </p:nvSpPr>
        <p:spPr>
          <a:xfrm>
            <a:off x="448173" y="2433504"/>
            <a:ext cx="5487829" cy="3735521"/>
          </a:xfrm>
        </p:spPr>
        <p:txBody>
          <a:bodyPr>
            <a:noAutofit/>
          </a:bodyPr>
          <a:lstStyle>
            <a:lvl1pPr marL="227013" indent="-227013">
              <a:buFont typeface="Arial" panose="020B0604020202020204" pitchFamily="34" charset="0"/>
              <a:buChar char="•"/>
              <a:defRPr sz="1800" b="0"/>
            </a:lvl1pPr>
            <a:lvl2pPr marL="517525" indent="-234950">
              <a:buFont typeface="Century Gothic" panose="020B0502020202020204" pitchFamily="34" charset="0"/>
              <a:buChar char="–"/>
              <a:defRPr sz="1800"/>
            </a:lvl2pPr>
            <a:lvl3pPr marL="800100" indent="-228600">
              <a:buFont typeface="Century Gothic" panose="020B0502020202020204" pitchFamily="34" charset="0"/>
              <a:buChar char="–"/>
              <a:defRPr sz="1800"/>
            </a:lvl3pPr>
            <a:lvl4pPr marL="1084263" indent="-227013">
              <a:buFont typeface="Century Gothic" panose="020B0502020202020204" pitchFamily="34" charset="0"/>
              <a:buChar char="–"/>
              <a:defRPr sz="1800"/>
            </a:lvl4pPr>
            <a:lvl5pPr marL="1374775" indent="-234950">
              <a:buFont typeface="Century Gothic" panose="020B0502020202020204" pitchFamily="34" charset="0"/>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7EBBE9CD-C878-0C4B-8D18-2EDD2C725DF2}"/>
              </a:ext>
            </a:extLst>
          </p:cNvPr>
          <p:cNvSpPr>
            <a:spLocks noGrp="1"/>
          </p:cNvSpPr>
          <p:nvPr>
            <p:ph sz="quarter" idx="4"/>
          </p:nvPr>
        </p:nvSpPr>
        <p:spPr>
          <a:xfrm>
            <a:off x="6152141" y="2433504"/>
            <a:ext cx="5487829" cy="3735521"/>
          </a:xfrm>
        </p:spPr>
        <p:txBody>
          <a:bodyPr>
            <a:noAutofit/>
          </a:bodyPr>
          <a:lstStyle>
            <a:lvl1pPr marL="227013" indent="-227013">
              <a:buFont typeface="Arial" panose="020B0604020202020204" pitchFamily="34" charset="0"/>
              <a:buChar char="•"/>
              <a:defRPr sz="1800" b="0"/>
            </a:lvl1pPr>
            <a:lvl2pPr marL="517525" indent="-234950">
              <a:buFont typeface="Century Gothic" panose="020B0502020202020204" pitchFamily="34" charset="0"/>
              <a:buChar char="–"/>
              <a:defRPr sz="1800"/>
            </a:lvl2pPr>
            <a:lvl3pPr marL="800100" indent="-228600">
              <a:buFont typeface="Century Gothic" panose="020B0502020202020204" pitchFamily="34" charset="0"/>
              <a:buChar char="–"/>
              <a:defRPr sz="1800"/>
            </a:lvl3pPr>
            <a:lvl4pPr marL="1084263" indent="-227013">
              <a:buFont typeface="Century Gothic" panose="020B0502020202020204" pitchFamily="34" charset="0"/>
              <a:buChar char="–"/>
              <a:defRPr sz="1800"/>
            </a:lvl4pPr>
            <a:lvl5pPr marL="1374775" indent="-234950">
              <a:buFont typeface="Century Gothic" panose="020B0502020202020204" pitchFamily="34" charset="0"/>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5A9A5157-2B8D-1343-9CC8-A09A3E238EFE}"/>
              </a:ext>
            </a:extLst>
          </p:cNvPr>
          <p:cNvSpPr>
            <a:spLocks noGrp="1"/>
          </p:cNvSpPr>
          <p:nvPr>
            <p:ph type="title"/>
          </p:nvPr>
        </p:nvSpPr>
        <p:spPr>
          <a:xfrm>
            <a:off x="448173" y="310897"/>
            <a:ext cx="11195171" cy="1194927"/>
          </a:xfrm>
        </p:spPr>
        <p:txBody>
          <a:bodyPr>
            <a:noAutofit/>
          </a:bodyPr>
          <a:lstStyle/>
          <a:p>
            <a:r>
              <a:rPr lang="en-US"/>
              <a:t>Click to edit Master title style</a:t>
            </a:r>
          </a:p>
        </p:txBody>
      </p:sp>
      <p:sp>
        <p:nvSpPr>
          <p:cNvPr id="3" name="Text Placeholder 2">
            <a:extLst>
              <a:ext uri="{FF2B5EF4-FFF2-40B4-BE49-F238E27FC236}">
                <a16:creationId xmlns:a16="http://schemas.microsoft.com/office/drawing/2014/main" id="{3B73A1C3-B54F-AD4D-A16E-14B2BD495820}"/>
              </a:ext>
            </a:extLst>
          </p:cNvPr>
          <p:cNvSpPr>
            <a:spLocks noGrp="1"/>
          </p:cNvSpPr>
          <p:nvPr>
            <p:ph type="body" idx="1"/>
          </p:nvPr>
        </p:nvSpPr>
        <p:spPr>
          <a:xfrm>
            <a:off x="450836" y="1540789"/>
            <a:ext cx="5487829" cy="823912"/>
          </a:xfrm>
        </p:spPr>
        <p:txBody>
          <a:bodyPr anchor="b" anchorCtr="0">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05BE5447-4228-5747-B709-A80C08285350}"/>
              </a:ext>
            </a:extLst>
          </p:cNvPr>
          <p:cNvSpPr>
            <a:spLocks noGrp="1"/>
          </p:cNvSpPr>
          <p:nvPr>
            <p:ph type="body" sz="quarter" idx="3"/>
          </p:nvPr>
        </p:nvSpPr>
        <p:spPr>
          <a:xfrm>
            <a:off x="6152141" y="1540789"/>
            <a:ext cx="5487829" cy="823912"/>
          </a:xfrm>
        </p:spPr>
        <p:txBody>
          <a:bodyPr anchor="b" anchorCtr="0">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665169189"/>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Content w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A5157-2B8D-1343-9CC8-A09A3E238EFE}"/>
              </a:ext>
            </a:extLst>
          </p:cNvPr>
          <p:cNvSpPr>
            <a:spLocks noGrp="1"/>
          </p:cNvSpPr>
          <p:nvPr>
            <p:ph type="title"/>
          </p:nvPr>
        </p:nvSpPr>
        <p:spPr>
          <a:xfrm>
            <a:off x="448173" y="310897"/>
            <a:ext cx="11195171" cy="1194927"/>
          </a:xfrm>
        </p:spPr>
        <p:txBody>
          <a:bodyPr>
            <a:noAutofit/>
          </a:bodyPr>
          <a:lstStyle/>
          <a:p>
            <a:r>
              <a:rPr lang="en-US"/>
              <a:t>Click to edit Master title style</a:t>
            </a:r>
          </a:p>
        </p:txBody>
      </p:sp>
      <p:sp>
        <p:nvSpPr>
          <p:cNvPr id="3" name="Text Placeholder 2">
            <a:extLst>
              <a:ext uri="{FF2B5EF4-FFF2-40B4-BE49-F238E27FC236}">
                <a16:creationId xmlns:a16="http://schemas.microsoft.com/office/drawing/2014/main" id="{3B73A1C3-B54F-AD4D-A16E-14B2BD495820}"/>
              </a:ext>
            </a:extLst>
          </p:cNvPr>
          <p:cNvSpPr>
            <a:spLocks noGrp="1"/>
          </p:cNvSpPr>
          <p:nvPr>
            <p:ph type="body" idx="1"/>
          </p:nvPr>
        </p:nvSpPr>
        <p:spPr>
          <a:xfrm>
            <a:off x="450836" y="1540789"/>
            <a:ext cx="3470798" cy="823912"/>
          </a:xfrm>
        </p:spPr>
        <p:txBody>
          <a:bodyPr anchor="b" anchorCtr="0">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66863CB-394D-5047-BE43-D868DE8CBD36}"/>
              </a:ext>
            </a:extLst>
          </p:cNvPr>
          <p:cNvSpPr>
            <a:spLocks noGrp="1"/>
          </p:cNvSpPr>
          <p:nvPr>
            <p:ph sz="half" idx="2"/>
          </p:nvPr>
        </p:nvSpPr>
        <p:spPr>
          <a:xfrm>
            <a:off x="448173" y="2433504"/>
            <a:ext cx="3470798" cy="3735521"/>
          </a:xfrm>
        </p:spPr>
        <p:txBody>
          <a:bodyPr>
            <a:noAutofit/>
          </a:bodyPr>
          <a:lstStyle>
            <a:lvl1pPr marL="227013" indent="-227013">
              <a:buFont typeface="Arial" panose="020B0604020202020204" pitchFamily="34" charset="0"/>
              <a:buChar char="•"/>
              <a:defRPr sz="1600" b="0"/>
            </a:lvl1pPr>
            <a:lvl2pPr marL="517525" indent="-234950">
              <a:buFont typeface="Century Gothic" panose="020B0502020202020204" pitchFamily="34" charset="0"/>
              <a:buChar char="–"/>
              <a:defRPr sz="1600"/>
            </a:lvl2pPr>
            <a:lvl3pPr marL="800100" indent="-228600">
              <a:buFont typeface="Century Gothic" panose="020B0502020202020204" pitchFamily="34" charset="0"/>
              <a:buChar char="–"/>
              <a:defRPr sz="1600"/>
            </a:lvl3pPr>
            <a:lvl4pPr marL="1084263" indent="-227013">
              <a:buFont typeface="Century Gothic" panose="020B0502020202020204" pitchFamily="34" charset="0"/>
              <a:buChar char="–"/>
              <a:defRPr sz="1600"/>
            </a:lvl4pPr>
            <a:lvl5pPr marL="1374775" indent="-234950">
              <a:buFont typeface="Century Gothic" panose="020B0502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5BE5447-4228-5747-B709-A80C08285350}"/>
              </a:ext>
            </a:extLst>
          </p:cNvPr>
          <p:cNvSpPr>
            <a:spLocks noGrp="1"/>
          </p:cNvSpPr>
          <p:nvPr>
            <p:ph type="body" sz="quarter" idx="3"/>
          </p:nvPr>
        </p:nvSpPr>
        <p:spPr>
          <a:xfrm>
            <a:off x="3958772" y="1540789"/>
            <a:ext cx="3470798" cy="823912"/>
          </a:xfrm>
        </p:spPr>
        <p:txBody>
          <a:bodyPr anchor="b" anchorCtr="0">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BBE9CD-C878-0C4B-8D18-2EDD2C725DF2}"/>
              </a:ext>
            </a:extLst>
          </p:cNvPr>
          <p:cNvSpPr>
            <a:spLocks noGrp="1"/>
          </p:cNvSpPr>
          <p:nvPr>
            <p:ph sz="quarter" idx="4"/>
          </p:nvPr>
        </p:nvSpPr>
        <p:spPr>
          <a:xfrm>
            <a:off x="3958772" y="2433504"/>
            <a:ext cx="3470798" cy="3735521"/>
          </a:xfrm>
        </p:spPr>
        <p:txBody>
          <a:bodyPr>
            <a:noAutofit/>
          </a:bodyPr>
          <a:lstStyle>
            <a:lvl1pPr marL="227013" indent="-227013">
              <a:buFont typeface="Arial" panose="020B0604020202020204" pitchFamily="34" charset="0"/>
              <a:buChar char="•"/>
              <a:defRPr sz="1600" b="0"/>
            </a:lvl1pPr>
            <a:lvl2pPr marL="517525" indent="-234950">
              <a:buFont typeface="Century Gothic" panose="020B0502020202020204" pitchFamily="34" charset="0"/>
              <a:buChar char="–"/>
              <a:defRPr sz="1600"/>
            </a:lvl2pPr>
            <a:lvl3pPr marL="800100" indent="-228600">
              <a:buFont typeface="Century Gothic" panose="020B0502020202020204" pitchFamily="34" charset="0"/>
              <a:buChar char="–"/>
              <a:defRPr sz="1600"/>
            </a:lvl3pPr>
            <a:lvl4pPr marL="1084263" indent="-227013">
              <a:buFont typeface="Century Gothic" panose="020B0502020202020204" pitchFamily="34" charset="0"/>
              <a:buChar char="–"/>
              <a:defRPr sz="1600"/>
            </a:lvl4pPr>
            <a:lvl5pPr marL="1374775" indent="-234950">
              <a:buFont typeface="Century Gothic" panose="020B0502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4">
            <a:extLst>
              <a:ext uri="{FF2B5EF4-FFF2-40B4-BE49-F238E27FC236}">
                <a16:creationId xmlns:a16="http://schemas.microsoft.com/office/drawing/2014/main" id="{D51AA3FF-063F-467D-BA26-EEDDBF3E0390}"/>
              </a:ext>
            </a:extLst>
          </p:cNvPr>
          <p:cNvSpPr>
            <a:spLocks noGrp="1"/>
          </p:cNvSpPr>
          <p:nvPr>
            <p:ph type="body" sz="quarter" idx="10"/>
          </p:nvPr>
        </p:nvSpPr>
        <p:spPr>
          <a:xfrm>
            <a:off x="7472721" y="1540789"/>
            <a:ext cx="3470798" cy="823912"/>
          </a:xfrm>
        </p:spPr>
        <p:txBody>
          <a:bodyPr anchor="b" anchorCtr="0">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5">
            <a:extLst>
              <a:ext uri="{FF2B5EF4-FFF2-40B4-BE49-F238E27FC236}">
                <a16:creationId xmlns:a16="http://schemas.microsoft.com/office/drawing/2014/main" id="{7715844C-8A14-445F-8DCB-B15A2EE7CB3C}"/>
              </a:ext>
            </a:extLst>
          </p:cNvPr>
          <p:cNvSpPr>
            <a:spLocks noGrp="1"/>
          </p:cNvSpPr>
          <p:nvPr>
            <p:ph sz="quarter" idx="11"/>
          </p:nvPr>
        </p:nvSpPr>
        <p:spPr>
          <a:xfrm>
            <a:off x="7472721" y="2433504"/>
            <a:ext cx="3470798" cy="3735521"/>
          </a:xfrm>
        </p:spPr>
        <p:txBody>
          <a:bodyPr>
            <a:noAutofit/>
          </a:bodyPr>
          <a:lstStyle>
            <a:lvl1pPr marL="227013" indent="-227013">
              <a:buFont typeface="Arial" panose="020B0604020202020204" pitchFamily="34" charset="0"/>
              <a:buChar char="•"/>
              <a:defRPr sz="1600" b="0"/>
            </a:lvl1pPr>
            <a:lvl2pPr marL="517525" indent="-234950">
              <a:buFont typeface="Century Gothic" panose="020B0502020202020204" pitchFamily="34" charset="0"/>
              <a:buChar char="–"/>
              <a:defRPr sz="1600"/>
            </a:lvl2pPr>
            <a:lvl3pPr marL="800100" indent="-228600">
              <a:buFont typeface="Century Gothic" panose="020B0502020202020204" pitchFamily="34" charset="0"/>
              <a:buChar char="–"/>
              <a:defRPr sz="1600"/>
            </a:lvl3pPr>
            <a:lvl4pPr marL="1084263" indent="-227013">
              <a:buFont typeface="Century Gothic" panose="020B0502020202020204" pitchFamily="34" charset="0"/>
              <a:buChar char="–"/>
              <a:defRPr sz="1600"/>
            </a:lvl4pPr>
            <a:lvl5pPr marL="1374775" indent="-234950">
              <a:buFont typeface="Century Gothic" panose="020B0502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96470256"/>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F9503-5610-C243-8816-778741646BB6}"/>
              </a:ext>
            </a:extLst>
          </p:cNvPr>
          <p:cNvSpPr>
            <a:spLocks noGrp="1"/>
          </p:cNvSpPr>
          <p:nvPr>
            <p:ph type="title"/>
          </p:nvPr>
        </p:nvSpPr>
        <p:spPr/>
        <p:txBody>
          <a:bodyPr>
            <a:noAutofit/>
          </a:bodyPr>
          <a:lstStyle/>
          <a:p>
            <a:r>
              <a:rPr lang="en-US"/>
              <a:t>Click to edit Master title style</a:t>
            </a:r>
          </a:p>
        </p:txBody>
      </p:sp>
    </p:spTree>
    <p:extLst>
      <p:ext uri="{BB962C8B-B14F-4D97-AF65-F5344CB8AC3E}">
        <p14:creationId xmlns:p14="http://schemas.microsoft.com/office/powerpoint/2010/main" val="343972527"/>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B5E1B-6C34-E548-8A2A-4AD3FA689AF1}"/>
              </a:ext>
            </a:extLst>
          </p:cNvPr>
          <p:cNvSpPr>
            <a:spLocks noGrp="1"/>
          </p:cNvSpPr>
          <p:nvPr>
            <p:ph type="title"/>
          </p:nvPr>
        </p:nvSpPr>
        <p:spPr/>
        <p:txBody>
          <a:bodyPr>
            <a:noAutofit/>
          </a:bodyPr>
          <a:lstStyle/>
          <a:p>
            <a:r>
              <a:rPr lang="en-US"/>
              <a:t>Click to edit Master title style</a:t>
            </a:r>
          </a:p>
        </p:txBody>
      </p:sp>
      <p:sp>
        <p:nvSpPr>
          <p:cNvPr id="8" name="Text Placeholder 7">
            <a:extLst>
              <a:ext uri="{FF2B5EF4-FFF2-40B4-BE49-F238E27FC236}">
                <a16:creationId xmlns:a16="http://schemas.microsoft.com/office/drawing/2014/main" id="{F66B335E-8E1C-B946-807F-18A2F641A8B9}"/>
              </a:ext>
            </a:extLst>
          </p:cNvPr>
          <p:cNvSpPr>
            <a:spLocks noGrp="1"/>
          </p:cNvSpPr>
          <p:nvPr>
            <p:ph type="body" sz="quarter" idx="12"/>
          </p:nvPr>
        </p:nvSpPr>
        <p:spPr>
          <a:xfrm>
            <a:off x="448173" y="1655064"/>
            <a:ext cx="11195171" cy="361154"/>
          </a:xfrm>
        </p:spPr>
        <p:txBody>
          <a:bodyPr>
            <a:noAutofit/>
          </a:bodyPr>
          <a:lstStyle>
            <a:lvl1pPr marL="0" indent="0">
              <a:buFontTx/>
              <a:buNone/>
              <a:defRPr sz="2000"/>
            </a:lvl1pPr>
          </a:lstStyle>
          <a:p>
            <a:pPr lvl="0"/>
            <a:r>
              <a:rPr lang="en-US"/>
              <a:t>Click to edit Master text styles</a:t>
            </a:r>
          </a:p>
        </p:txBody>
      </p:sp>
    </p:spTree>
    <p:extLst>
      <p:ext uri="{BB962C8B-B14F-4D97-AF65-F5344CB8AC3E}">
        <p14:creationId xmlns:p14="http://schemas.microsoft.com/office/powerpoint/2010/main" val="1589203966"/>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or Ta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F9503-5610-C243-8816-778741646BB6}"/>
              </a:ext>
            </a:extLst>
          </p:cNvPr>
          <p:cNvSpPr>
            <a:spLocks noGrp="1"/>
          </p:cNvSpPr>
          <p:nvPr>
            <p:ph type="title"/>
          </p:nvPr>
        </p:nvSpPr>
        <p:spPr/>
        <p:txBody>
          <a:bodyPr>
            <a:noAutofit/>
          </a:bodyPr>
          <a:lstStyle/>
          <a:p>
            <a:r>
              <a:rPr lang="en-US"/>
              <a:t>Click to edit Master title style</a:t>
            </a:r>
          </a:p>
        </p:txBody>
      </p:sp>
      <p:sp>
        <p:nvSpPr>
          <p:cNvPr id="6" name="Text Placeholder 4">
            <a:extLst>
              <a:ext uri="{FF2B5EF4-FFF2-40B4-BE49-F238E27FC236}">
                <a16:creationId xmlns:a16="http://schemas.microsoft.com/office/drawing/2014/main" id="{5CAEEEB2-1B7F-0A4E-AB3A-2053F0FAC4A1}"/>
              </a:ext>
            </a:extLst>
          </p:cNvPr>
          <p:cNvSpPr>
            <a:spLocks noGrp="1"/>
          </p:cNvSpPr>
          <p:nvPr>
            <p:ph type="body" sz="quarter" idx="13"/>
          </p:nvPr>
        </p:nvSpPr>
        <p:spPr>
          <a:xfrm>
            <a:off x="1949958" y="6398202"/>
            <a:ext cx="5914978" cy="214738"/>
          </a:xfrm>
        </p:spPr>
        <p:txBody>
          <a:bodyPr anchor="b" anchorCtr="0">
            <a:noAutofit/>
          </a:bodyPr>
          <a:lstStyle>
            <a:lvl1pPr marL="0" indent="0">
              <a:lnSpc>
                <a:spcPct val="100000"/>
              </a:lnSpc>
              <a:spcBef>
                <a:spcPts val="300"/>
              </a:spcBef>
              <a:spcAft>
                <a:spcPts val="0"/>
              </a:spcAft>
              <a:buFontTx/>
              <a:buNone/>
              <a:defRPr sz="600"/>
            </a:lvl1pPr>
            <a:lvl2pPr marL="457200" indent="0">
              <a:lnSpc>
                <a:spcPct val="100000"/>
              </a:lnSpc>
              <a:buFontTx/>
              <a:buNone/>
              <a:defRPr sz="600"/>
            </a:lvl2pPr>
            <a:lvl3pPr marL="914400" indent="0">
              <a:lnSpc>
                <a:spcPct val="100000"/>
              </a:lnSpc>
              <a:buFontTx/>
              <a:buNone/>
              <a:defRPr sz="600"/>
            </a:lvl3pPr>
            <a:lvl4pPr marL="1371600" indent="0">
              <a:lnSpc>
                <a:spcPct val="100000"/>
              </a:lnSpc>
              <a:buFontTx/>
              <a:buNone/>
              <a:defRPr sz="600"/>
            </a:lvl4pPr>
            <a:lvl5pPr marL="1828800" indent="0">
              <a:lnSpc>
                <a:spcPct val="100000"/>
              </a:lnSpc>
              <a:buFontTx/>
              <a:buNone/>
              <a:defRPr sz="600"/>
            </a:lvl5pPr>
          </a:lstStyle>
          <a:p>
            <a:pPr lvl="0"/>
            <a:r>
              <a:rPr lang="en-US"/>
              <a:t>Click to edit Master text styles</a:t>
            </a:r>
          </a:p>
        </p:txBody>
      </p:sp>
      <p:sp>
        <p:nvSpPr>
          <p:cNvPr id="7" name="Table Placeholder 6">
            <a:extLst>
              <a:ext uri="{FF2B5EF4-FFF2-40B4-BE49-F238E27FC236}">
                <a16:creationId xmlns:a16="http://schemas.microsoft.com/office/drawing/2014/main" id="{65B68517-CD6D-5044-904D-D4FB4B5A2843}"/>
              </a:ext>
            </a:extLst>
          </p:cNvPr>
          <p:cNvSpPr>
            <a:spLocks noGrp="1"/>
          </p:cNvSpPr>
          <p:nvPr>
            <p:ph type="tbl" sz="quarter" idx="14"/>
          </p:nvPr>
        </p:nvSpPr>
        <p:spPr>
          <a:xfrm>
            <a:off x="546243" y="2265363"/>
            <a:ext cx="11094750" cy="3903663"/>
          </a:xfrm>
        </p:spPr>
        <p:txBody>
          <a:bodyPr>
            <a:noAutofit/>
          </a:bodyPr>
          <a:lstStyle/>
          <a:p>
            <a:endParaRPr lang="en-US"/>
          </a:p>
        </p:txBody>
      </p:sp>
      <p:sp>
        <p:nvSpPr>
          <p:cNvPr id="8" name="Text Placeholder 7">
            <a:extLst>
              <a:ext uri="{FF2B5EF4-FFF2-40B4-BE49-F238E27FC236}">
                <a16:creationId xmlns:a16="http://schemas.microsoft.com/office/drawing/2014/main" id="{321F47EB-2BCE-492A-8305-C0AE78A526EC}"/>
              </a:ext>
            </a:extLst>
          </p:cNvPr>
          <p:cNvSpPr>
            <a:spLocks noGrp="1"/>
          </p:cNvSpPr>
          <p:nvPr>
            <p:ph type="body" sz="quarter" idx="15"/>
          </p:nvPr>
        </p:nvSpPr>
        <p:spPr>
          <a:xfrm>
            <a:off x="448173" y="1655064"/>
            <a:ext cx="11195171" cy="365760"/>
          </a:xfrm>
        </p:spPr>
        <p:txBody>
          <a:bodyPr vert="horz" lIns="91440" tIns="45720" rIns="91440" bIns="45720" rtlCol="0">
            <a:noAutofit/>
          </a:bodyPr>
          <a:lstStyle>
            <a:lvl1pPr>
              <a:buNone/>
              <a:defRPr lang="en-US" sz="2000" smtClean="0"/>
            </a:lvl1pPr>
            <a:lvl2pPr>
              <a:defRPr lang="en-US" smtClean="0"/>
            </a:lvl2pPr>
            <a:lvl3pPr>
              <a:defRPr lang="en-US" smtClean="0"/>
            </a:lvl3pPr>
            <a:lvl4pPr>
              <a:defRPr lang="en-US" smtClean="0"/>
            </a:lvl4pPr>
            <a:lvl5pPr>
              <a:defRPr lang="en-US"/>
            </a:lvl5pPr>
          </a:lstStyle>
          <a:p>
            <a:pPr marL="228600" lvl="0" indent="-228600"/>
            <a:r>
              <a:rPr lang="en-US"/>
              <a:t>Click to edit Master text styles</a:t>
            </a:r>
          </a:p>
        </p:txBody>
      </p:sp>
    </p:spTree>
    <p:extLst>
      <p:ext uri="{BB962C8B-B14F-4D97-AF65-F5344CB8AC3E}">
        <p14:creationId xmlns:p14="http://schemas.microsoft.com/office/powerpoint/2010/main" val="3907848586"/>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or 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F9503-5610-C243-8816-778741646BB6}"/>
              </a:ext>
            </a:extLst>
          </p:cNvPr>
          <p:cNvSpPr>
            <a:spLocks noGrp="1"/>
          </p:cNvSpPr>
          <p:nvPr>
            <p:ph type="title"/>
          </p:nvPr>
        </p:nvSpPr>
        <p:spPr/>
        <p:txBody>
          <a:bodyPr>
            <a:noAutofit/>
          </a:bodyPr>
          <a:lstStyle/>
          <a:p>
            <a:r>
              <a:rPr lang="en-US"/>
              <a:t>Click to edit Master title style</a:t>
            </a:r>
          </a:p>
        </p:txBody>
      </p:sp>
      <p:sp>
        <p:nvSpPr>
          <p:cNvPr id="6" name="Text Placeholder 4">
            <a:extLst>
              <a:ext uri="{FF2B5EF4-FFF2-40B4-BE49-F238E27FC236}">
                <a16:creationId xmlns:a16="http://schemas.microsoft.com/office/drawing/2014/main" id="{5CAEEEB2-1B7F-0A4E-AB3A-2053F0FAC4A1}"/>
              </a:ext>
            </a:extLst>
          </p:cNvPr>
          <p:cNvSpPr>
            <a:spLocks noGrp="1"/>
          </p:cNvSpPr>
          <p:nvPr>
            <p:ph type="body" sz="quarter" idx="13"/>
          </p:nvPr>
        </p:nvSpPr>
        <p:spPr>
          <a:xfrm>
            <a:off x="1949958" y="6398202"/>
            <a:ext cx="5914978" cy="214738"/>
          </a:xfrm>
        </p:spPr>
        <p:txBody>
          <a:bodyPr anchor="b" anchorCtr="0">
            <a:noAutofit/>
          </a:bodyPr>
          <a:lstStyle>
            <a:lvl1pPr marL="0" indent="0">
              <a:lnSpc>
                <a:spcPct val="100000"/>
              </a:lnSpc>
              <a:spcBef>
                <a:spcPts val="300"/>
              </a:spcBef>
              <a:spcAft>
                <a:spcPts val="0"/>
              </a:spcAft>
              <a:buFontTx/>
              <a:buNone/>
              <a:defRPr sz="600"/>
            </a:lvl1pPr>
            <a:lvl2pPr marL="457200" indent="0">
              <a:lnSpc>
                <a:spcPct val="100000"/>
              </a:lnSpc>
              <a:buFontTx/>
              <a:buNone/>
              <a:defRPr sz="600"/>
            </a:lvl2pPr>
            <a:lvl3pPr marL="914400" indent="0">
              <a:lnSpc>
                <a:spcPct val="100000"/>
              </a:lnSpc>
              <a:buFontTx/>
              <a:buNone/>
              <a:defRPr sz="600"/>
            </a:lvl3pPr>
            <a:lvl4pPr marL="1371600" indent="0">
              <a:lnSpc>
                <a:spcPct val="100000"/>
              </a:lnSpc>
              <a:buFontTx/>
              <a:buNone/>
              <a:defRPr sz="600"/>
            </a:lvl4pPr>
            <a:lvl5pPr marL="1828800" indent="0">
              <a:lnSpc>
                <a:spcPct val="100000"/>
              </a:lnSpc>
              <a:buFontTx/>
              <a:buNone/>
              <a:defRPr sz="600"/>
            </a:lvl5pPr>
          </a:lstStyle>
          <a:p>
            <a:pPr lvl="0"/>
            <a:r>
              <a:rPr lang="en-US"/>
              <a:t>Click to edit Master text styles</a:t>
            </a:r>
          </a:p>
        </p:txBody>
      </p:sp>
    </p:spTree>
    <p:extLst>
      <p:ext uri="{BB962C8B-B14F-4D97-AF65-F5344CB8AC3E}">
        <p14:creationId xmlns:p14="http://schemas.microsoft.com/office/powerpoint/2010/main" val="2566854261"/>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 Blank slide for charts, screensho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31BBF9B-FBA4-0942-8E97-1875BB6569C5}"/>
              </a:ext>
            </a:extLst>
          </p:cNvPr>
          <p:cNvSpPr>
            <a:spLocks noGrp="1"/>
          </p:cNvSpPr>
          <p:nvPr>
            <p:ph type="body" sz="quarter" idx="13"/>
          </p:nvPr>
        </p:nvSpPr>
        <p:spPr>
          <a:xfrm>
            <a:off x="1948180" y="6400800"/>
            <a:ext cx="5914978" cy="214738"/>
          </a:xfrm>
        </p:spPr>
        <p:txBody>
          <a:bodyPr anchor="b" anchorCtr="0">
            <a:noAutofit/>
          </a:bodyPr>
          <a:lstStyle>
            <a:lvl1pPr marL="0" indent="0">
              <a:lnSpc>
                <a:spcPct val="100000"/>
              </a:lnSpc>
              <a:spcBef>
                <a:spcPts val="300"/>
              </a:spcBef>
              <a:spcAft>
                <a:spcPts val="0"/>
              </a:spcAft>
              <a:buFontTx/>
              <a:buNone/>
              <a:defRPr sz="600"/>
            </a:lvl1pPr>
            <a:lvl2pPr marL="457200" indent="0">
              <a:lnSpc>
                <a:spcPct val="100000"/>
              </a:lnSpc>
              <a:buFontTx/>
              <a:buNone/>
              <a:defRPr sz="600"/>
            </a:lvl2pPr>
            <a:lvl3pPr marL="914400" indent="0">
              <a:lnSpc>
                <a:spcPct val="100000"/>
              </a:lnSpc>
              <a:buFontTx/>
              <a:buNone/>
              <a:defRPr sz="600"/>
            </a:lvl3pPr>
            <a:lvl4pPr marL="1371600" indent="0">
              <a:lnSpc>
                <a:spcPct val="100000"/>
              </a:lnSpc>
              <a:buFontTx/>
              <a:buNone/>
              <a:defRPr sz="600"/>
            </a:lvl4pPr>
            <a:lvl5pPr marL="1828800" indent="0">
              <a:lnSpc>
                <a:spcPct val="100000"/>
              </a:lnSpc>
              <a:buFontTx/>
              <a:buNone/>
              <a:defRPr sz="600"/>
            </a:lvl5pPr>
          </a:lstStyle>
          <a:p>
            <a:pPr lvl="0"/>
            <a:r>
              <a:rPr lang="en-US"/>
              <a:t>Click to edit Master text styles</a:t>
            </a:r>
          </a:p>
        </p:txBody>
      </p:sp>
    </p:spTree>
    <p:extLst>
      <p:ext uri="{BB962C8B-B14F-4D97-AF65-F5344CB8AC3E}">
        <p14:creationId xmlns:p14="http://schemas.microsoft.com/office/powerpoint/2010/main" val="3320544790"/>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tats-Nu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6DA49-5F14-A942-A856-8B057BB93027}"/>
              </a:ext>
            </a:extLst>
          </p:cNvPr>
          <p:cNvSpPr>
            <a:spLocks noGrp="1"/>
          </p:cNvSpPr>
          <p:nvPr>
            <p:ph type="title"/>
          </p:nvPr>
        </p:nvSpPr>
        <p:spPr/>
        <p:txBody>
          <a:bodyPr>
            <a:noAutofit/>
          </a:bodyPr>
          <a:lstStyle/>
          <a:p>
            <a:r>
              <a:rPr lang="en-US"/>
              <a:t>Click to edit Master title style</a:t>
            </a:r>
          </a:p>
        </p:txBody>
      </p:sp>
      <p:sp>
        <p:nvSpPr>
          <p:cNvPr id="12" name="Text Placeholder 24">
            <a:extLst>
              <a:ext uri="{FF2B5EF4-FFF2-40B4-BE49-F238E27FC236}">
                <a16:creationId xmlns:a16="http://schemas.microsoft.com/office/drawing/2014/main" id="{C283B0A0-C82D-4038-B9B6-9773C3869443}"/>
              </a:ext>
            </a:extLst>
          </p:cNvPr>
          <p:cNvSpPr>
            <a:spLocks noGrp="1"/>
          </p:cNvSpPr>
          <p:nvPr>
            <p:ph type="body" sz="quarter" idx="12"/>
          </p:nvPr>
        </p:nvSpPr>
        <p:spPr>
          <a:xfrm>
            <a:off x="448348" y="1685663"/>
            <a:ext cx="3605166" cy="674285"/>
          </a:xfrm>
          <a:noFill/>
        </p:spPr>
        <p:txBody>
          <a:bodyPr anchor="b" anchorCtr="0">
            <a:noAutofit/>
          </a:bodyPr>
          <a:lstStyle>
            <a:lvl1pPr marL="0" indent="0">
              <a:buFontTx/>
              <a:buNone/>
              <a:defRPr sz="1600" b="1">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a:t>
            </a:r>
          </a:p>
        </p:txBody>
      </p:sp>
      <p:sp>
        <p:nvSpPr>
          <p:cNvPr id="21" name="Text Placeholder 28">
            <a:extLst>
              <a:ext uri="{FF2B5EF4-FFF2-40B4-BE49-F238E27FC236}">
                <a16:creationId xmlns:a16="http://schemas.microsoft.com/office/drawing/2014/main" id="{DC4512F1-5980-4801-A476-FD89191C378D}"/>
              </a:ext>
            </a:extLst>
          </p:cNvPr>
          <p:cNvSpPr>
            <a:spLocks noGrp="1"/>
          </p:cNvSpPr>
          <p:nvPr>
            <p:ph type="body" sz="quarter" idx="14"/>
          </p:nvPr>
        </p:nvSpPr>
        <p:spPr>
          <a:xfrm>
            <a:off x="441993" y="4125468"/>
            <a:ext cx="2926842" cy="1785065"/>
          </a:xfrm>
          <a:noFill/>
        </p:spPr>
        <p:txBody>
          <a:bodyPr>
            <a:no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 name="Text Placeholder 24">
            <a:extLst>
              <a:ext uri="{FF2B5EF4-FFF2-40B4-BE49-F238E27FC236}">
                <a16:creationId xmlns:a16="http://schemas.microsoft.com/office/drawing/2014/main" id="{868AD3C8-4464-452F-9DE5-8EA724625B85}"/>
              </a:ext>
            </a:extLst>
          </p:cNvPr>
          <p:cNvSpPr>
            <a:spLocks noGrp="1"/>
          </p:cNvSpPr>
          <p:nvPr>
            <p:ph type="body" sz="quarter" idx="15" hasCustomPrompt="1"/>
          </p:nvPr>
        </p:nvSpPr>
        <p:spPr>
          <a:xfrm>
            <a:off x="410458" y="3307722"/>
            <a:ext cx="3603674" cy="674285"/>
          </a:xfrm>
          <a:noFill/>
        </p:spPr>
        <p:txBody>
          <a:bodyPr anchor="b" anchorCtr="0">
            <a:noAutofit/>
          </a:bodyPr>
          <a:lstStyle>
            <a:lvl1pPr marL="0" indent="0">
              <a:buFontTx/>
              <a:buNone/>
              <a:defRPr sz="8400" b="1">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a:t>
            </a:r>
          </a:p>
        </p:txBody>
      </p:sp>
      <p:sp>
        <p:nvSpPr>
          <p:cNvPr id="23" name="Text Placeholder 24">
            <a:extLst>
              <a:ext uri="{FF2B5EF4-FFF2-40B4-BE49-F238E27FC236}">
                <a16:creationId xmlns:a16="http://schemas.microsoft.com/office/drawing/2014/main" id="{7A9FDFC0-A9EC-400B-9B7E-D36946B92E9D}"/>
              </a:ext>
            </a:extLst>
          </p:cNvPr>
          <p:cNvSpPr>
            <a:spLocks noGrp="1"/>
          </p:cNvSpPr>
          <p:nvPr>
            <p:ph type="body" sz="quarter" idx="19"/>
          </p:nvPr>
        </p:nvSpPr>
        <p:spPr>
          <a:xfrm>
            <a:off x="3959868" y="1685663"/>
            <a:ext cx="3605166" cy="674285"/>
          </a:xfrm>
          <a:noFill/>
        </p:spPr>
        <p:txBody>
          <a:bodyPr anchor="b" anchorCtr="0">
            <a:noAutofit/>
          </a:bodyPr>
          <a:lstStyle>
            <a:lvl1pPr marL="0" indent="0">
              <a:buFontTx/>
              <a:buNone/>
              <a:defRPr sz="1600" b="1">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a:t>
            </a:r>
          </a:p>
        </p:txBody>
      </p:sp>
      <p:sp>
        <p:nvSpPr>
          <p:cNvPr id="24" name="Text Placeholder 28">
            <a:extLst>
              <a:ext uri="{FF2B5EF4-FFF2-40B4-BE49-F238E27FC236}">
                <a16:creationId xmlns:a16="http://schemas.microsoft.com/office/drawing/2014/main" id="{6A436EB9-0038-40CF-8CDE-FA1C3BBC6E08}"/>
              </a:ext>
            </a:extLst>
          </p:cNvPr>
          <p:cNvSpPr>
            <a:spLocks noGrp="1"/>
          </p:cNvSpPr>
          <p:nvPr>
            <p:ph type="body" sz="quarter" idx="20"/>
          </p:nvPr>
        </p:nvSpPr>
        <p:spPr>
          <a:xfrm>
            <a:off x="3953513" y="4125468"/>
            <a:ext cx="2926842" cy="1785065"/>
          </a:xfrm>
          <a:noFill/>
        </p:spPr>
        <p:txBody>
          <a:bodyPr>
            <a:no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Text Placeholder 24">
            <a:extLst>
              <a:ext uri="{FF2B5EF4-FFF2-40B4-BE49-F238E27FC236}">
                <a16:creationId xmlns:a16="http://schemas.microsoft.com/office/drawing/2014/main" id="{B9C5798B-0018-4999-8050-22B2D7BEC931}"/>
              </a:ext>
            </a:extLst>
          </p:cNvPr>
          <p:cNvSpPr>
            <a:spLocks noGrp="1"/>
          </p:cNvSpPr>
          <p:nvPr>
            <p:ph type="body" sz="quarter" idx="21" hasCustomPrompt="1"/>
          </p:nvPr>
        </p:nvSpPr>
        <p:spPr>
          <a:xfrm>
            <a:off x="3921978" y="3307722"/>
            <a:ext cx="3603674" cy="674285"/>
          </a:xfrm>
          <a:noFill/>
        </p:spPr>
        <p:txBody>
          <a:bodyPr anchor="b" anchorCtr="0">
            <a:noAutofit/>
          </a:bodyPr>
          <a:lstStyle>
            <a:lvl1pPr marL="0" indent="0">
              <a:buFontTx/>
              <a:buNone/>
              <a:defRPr sz="8400" b="1">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a:t>
            </a:r>
          </a:p>
        </p:txBody>
      </p:sp>
      <p:sp>
        <p:nvSpPr>
          <p:cNvPr id="26" name="Text Placeholder 24">
            <a:extLst>
              <a:ext uri="{FF2B5EF4-FFF2-40B4-BE49-F238E27FC236}">
                <a16:creationId xmlns:a16="http://schemas.microsoft.com/office/drawing/2014/main" id="{185009C4-DD68-4DDE-828B-B83054DED456}"/>
              </a:ext>
            </a:extLst>
          </p:cNvPr>
          <p:cNvSpPr>
            <a:spLocks noGrp="1"/>
          </p:cNvSpPr>
          <p:nvPr>
            <p:ph type="body" sz="quarter" idx="22"/>
          </p:nvPr>
        </p:nvSpPr>
        <p:spPr>
          <a:xfrm>
            <a:off x="7473426" y="1685663"/>
            <a:ext cx="3605166" cy="674285"/>
          </a:xfrm>
          <a:noFill/>
        </p:spPr>
        <p:txBody>
          <a:bodyPr anchor="b" anchorCtr="0">
            <a:noAutofit/>
          </a:bodyPr>
          <a:lstStyle>
            <a:lvl1pPr marL="0" indent="0">
              <a:buFontTx/>
              <a:buNone/>
              <a:defRPr sz="1600" b="1">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a:t>
            </a:r>
          </a:p>
        </p:txBody>
      </p:sp>
      <p:sp>
        <p:nvSpPr>
          <p:cNvPr id="27" name="Text Placeholder 28">
            <a:extLst>
              <a:ext uri="{FF2B5EF4-FFF2-40B4-BE49-F238E27FC236}">
                <a16:creationId xmlns:a16="http://schemas.microsoft.com/office/drawing/2014/main" id="{98D22242-F8D0-4936-9A94-6B9B60A70FAE}"/>
              </a:ext>
            </a:extLst>
          </p:cNvPr>
          <p:cNvSpPr>
            <a:spLocks noGrp="1"/>
          </p:cNvSpPr>
          <p:nvPr>
            <p:ph type="body" sz="quarter" idx="23"/>
          </p:nvPr>
        </p:nvSpPr>
        <p:spPr>
          <a:xfrm>
            <a:off x="7467071" y="4125468"/>
            <a:ext cx="2926842" cy="1785065"/>
          </a:xfrm>
          <a:noFill/>
        </p:spPr>
        <p:txBody>
          <a:bodyPr>
            <a:no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24">
            <a:extLst>
              <a:ext uri="{FF2B5EF4-FFF2-40B4-BE49-F238E27FC236}">
                <a16:creationId xmlns:a16="http://schemas.microsoft.com/office/drawing/2014/main" id="{9D5F5B25-28F9-4AB0-8A95-273D82DB9431}"/>
              </a:ext>
            </a:extLst>
          </p:cNvPr>
          <p:cNvSpPr>
            <a:spLocks noGrp="1"/>
          </p:cNvSpPr>
          <p:nvPr>
            <p:ph type="body" sz="quarter" idx="24" hasCustomPrompt="1"/>
          </p:nvPr>
        </p:nvSpPr>
        <p:spPr>
          <a:xfrm>
            <a:off x="7435536" y="3307722"/>
            <a:ext cx="3603674" cy="674285"/>
          </a:xfrm>
          <a:noFill/>
        </p:spPr>
        <p:txBody>
          <a:bodyPr anchor="b" anchorCtr="0">
            <a:noAutofit/>
          </a:bodyPr>
          <a:lstStyle>
            <a:lvl1pPr marL="0" indent="0">
              <a:buFontTx/>
              <a:buNone/>
              <a:defRPr sz="8400" b="1">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a:t>
            </a:r>
          </a:p>
        </p:txBody>
      </p:sp>
    </p:spTree>
    <p:extLst>
      <p:ext uri="{BB962C8B-B14F-4D97-AF65-F5344CB8AC3E}">
        <p14:creationId xmlns:p14="http://schemas.microsoft.com/office/powerpoint/2010/main" val="3460432888"/>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Stats-Nu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6DA49-5F14-A942-A856-8B057BB93027}"/>
              </a:ext>
            </a:extLst>
          </p:cNvPr>
          <p:cNvSpPr>
            <a:spLocks noGrp="1"/>
          </p:cNvSpPr>
          <p:nvPr>
            <p:ph type="title"/>
          </p:nvPr>
        </p:nvSpPr>
        <p:spPr/>
        <p:txBody>
          <a:bodyPr>
            <a:noAutofit/>
          </a:bodyPr>
          <a:lstStyle/>
          <a:p>
            <a:r>
              <a:rPr lang="en-US"/>
              <a:t>Click to edit Master title style</a:t>
            </a:r>
          </a:p>
        </p:txBody>
      </p:sp>
      <p:sp>
        <p:nvSpPr>
          <p:cNvPr id="12" name="Text Placeholder 24">
            <a:extLst>
              <a:ext uri="{FF2B5EF4-FFF2-40B4-BE49-F238E27FC236}">
                <a16:creationId xmlns:a16="http://schemas.microsoft.com/office/drawing/2014/main" id="{C283B0A0-C82D-4038-B9B6-9773C3869443}"/>
              </a:ext>
            </a:extLst>
          </p:cNvPr>
          <p:cNvSpPr>
            <a:spLocks noGrp="1"/>
          </p:cNvSpPr>
          <p:nvPr>
            <p:ph type="body" sz="quarter" idx="12"/>
          </p:nvPr>
        </p:nvSpPr>
        <p:spPr>
          <a:xfrm>
            <a:off x="448348" y="1685663"/>
            <a:ext cx="3605166" cy="674285"/>
          </a:xfrm>
          <a:noFill/>
        </p:spPr>
        <p:txBody>
          <a:bodyPr anchor="b" anchorCtr="0">
            <a:noAutofit/>
          </a:bodyPr>
          <a:lstStyle>
            <a:lvl1pPr marL="0" indent="0">
              <a:buFontTx/>
              <a:buNone/>
              <a:defRPr sz="1600" b="1">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a:t>
            </a:r>
          </a:p>
        </p:txBody>
      </p:sp>
      <p:sp>
        <p:nvSpPr>
          <p:cNvPr id="21" name="Text Placeholder 28">
            <a:extLst>
              <a:ext uri="{FF2B5EF4-FFF2-40B4-BE49-F238E27FC236}">
                <a16:creationId xmlns:a16="http://schemas.microsoft.com/office/drawing/2014/main" id="{DC4512F1-5980-4801-A476-FD89191C378D}"/>
              </a:ext>
            </a:extLst>
          </p:cNvPr>
          <p:cNvSpPr>
            <a:spLocks noGrp="1"/>
          </p:cNvSpPr>
          <p:nvPr>
            <p:ph type="body" sz="quarter" idx="14"/>
          </p:nvPr>
        </p:nvSpPr>
        <p:spPr>
          <a:xfrm>
            <a:off x="441993" y="4125468"/>
            <a:ext cx="2926842" cy="1785065"/>
          </a:xfrm>
          <a:noFill/>
        </p:spPr>
        <p:txBody>
          <a:bodyPr>
            <a:noAutofit/>
          </a:bodyPr>
          <a:lstStyle>
            <a:lvl1pPr marL="0" indent="0">
              <a:buNone/>
              <a:defRPr sz="1600"/>
            </a:lvl1pPr>
            <a:lvl2pPr marL="284162" indent="0">
              <a:buNone/>
              <a:defRPr sz="1600"/>
            </a:lvl2pPr>
            <a:lvl3pPr marL="573087" indent="0">
              <a:buNone/>
              <a:defRPr sz="1600"/>
            </a:lvl3pPr>
            <a:lvl4pPr marL="857250" indent="0">
              <a:buNone/>
              <a:defRPr sz="1600"/>
            </a:lvl4pPr>
            <a:lvl5pPr marL="1141412" indent="0">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 name="Text Placeholder 24">
            <a:extLst>
              <a:ext uri="{FF2B5EF4-FFF2-40B4-BE49-F238E27FC236}">
                <a16:creationId xmlns:a16="http://schemas.microsoft.com/office/drawing/2014/main" id="{868AD3C8-4464-452F-9DE5-8EA724625B85}"/>
              </a:ext>
            </a:extLst>
          </p:cNvPr>
          <p:cNvSpPr>
            <a:spLocks noGrp="1"/>
          </p:cNvSpPr>
          <p:nvPr>
            <p:ph type="body" sz="quarter" idx="15" hasCustomPrompt="1"/>
          </p:nvPr>
        </p:nvSpPr>
        <p:spPr>
          <a:xfrm>
            <a:off x="410458" y="3307722"/>
            <a:ext cx="3603674" cy="674285"/>
          </a:xfrm>
          <a:noFill/>
        </p:spPr>
        <p:txBody>
          <a:bodyPr anchor="b" anchorCtr="0">
            <a:noAutofit/>
          </a:bodyPr>
          <a:lstStyle>
            <a:lvl1pPr marL="0" indent="0">
              <a:buFontTx/>
              <a:buNone/>
              <a:defRPr sz="8400" b="1">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a:t>
            </a:r>
          </a:p>
        </p:txBody>
      </p:sp>
      <p:sp>
        <p:nvSpPr>
          <p:cNvPr id="23" name="Text Placeholder 24">
            <a:extLst>
              <a:ext uri="{FF2B5EF4-FFF2-40B4-BE49-F238E27FC236}">
                <a16:creationId xmlns:a16="http://schemas.microsoft.com/office/drawing/2014/main" id="{7A9FDFC0-A9EC-400B-9B7E-D36946B92E9D}"/>
              </a:ext>
            </a:extLst>
          </p:cNvPr>
          <p:cNvSpPr>
            <a:spLocks noGrp="1"/>
          </p:cNvSpPr>
          <p:nvPr>
            <p:ph type="body" sz="quarter" idx="19"/>
          </p:nvPr>
        </p:nvSpPr>
        <p:spPr>
          <a:xfrm>
            <a:off x="3959868" y="1685663"/>
            <a:ext cx="3605166" cy="674285"/>
          </a:xfrm>
          <a:noFill/>
        </p:spPr>
        <p:txBody>
          <a:bodyPr anchor="b" anchorCtr="0">
            <a:noAutofit/>
          </a:bodyPr>
          <a:lstStyle>
            <a:lvl1pPr marL="0" indent="0">
              <a:buFontTx/>
              <a:buNone/>
              <a:defRPr sz="1600" b="1">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a:t>
            </a:r>
          </a:p>
        </p:txBody>
      </p:sp>
      <p:sp>
        <p:nvSpPr>
          <p:cNvPr id="24" name="Text Placeholder 28">
            <a:extLst>
              <a:ext uri="{FF2B5EF4-FFF2-40B4-BE49-F238E27FC236}">
                <a16:creationId xmlns:a16="http://schemas.microsoft.com/office/drawing/2014/main" id="{6A436EB9-0038-40CF-8CDE-FA1C3BBC6E08}"/>
              </a:ext>
            </a:extLst>
          </p:cNvPr>
          <p:cNvSpPr>
            <a:spLocks noGrp="1"/>
          </p:cNvSpPr>
          <p:nvPr>
            <p:ph type="body" sz="quarter" idx="20"/>
          </p:nvPr>
        </p:nvSpPr>
        <p:spPr>
          <a:xfrm>
            <a:off x="3953513" y="4125468"/>
            <a:ext cx="2926842" cy="1785065"/>
          </a:xfrm>
          <a:noFill/>
        </p:spPr>
        <p:txBody>
          <a:bodyPr>
            <a:noAutofit/>
          </a:bodyPr>
          <a:lstStyle>
            <a:lvl1pPr marL="0" indent="0">
              <a:buNone/>
              <a:defRPr sz="1600"/>
            </a:lvl1pPr>
            <a:lvl2pPr marL="284162" indent="0">
              <a:buNone/>
              <a:defRPr sz="1600"/>
            </a:lvl2pPr>
            <a:lvl3pPr marL="573087" indent="0">
              <a:buNone/>
              <a:defRPr sz="1600"/>
            </a:lvl3pPr>
            <a:lvl4pPr marL="857250" indent="0">
              <a:buNone/>
              <a:defRPr sz="1600"/>
            </a:lvl4pPr>
            <a:lvl5pPr marL="1141412" indent="0">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Text Placeholder 24">
            <a:extLst>
              <a:ext uri="{FF2B5EF4-FFF2-40B4-BE49-F238E27FC236}">
                <a16:creationId xmlns:a16="http://schemas.microsoft.com/office/drawing/2014/main" id="{B9C5798B-0018-4999-8050-22B2D7BEC931}"/>
              </a:ext>
            </a:extLst>
          </p:cNvPr>
          <p:cNvSpPr>
            <a:spLocks noGrp="1"/>
          </p:cNvSpPr>
          <p:nvPr>
            <p:ph type="body" sz="quarter" idx="21" hasCustomPrompt="1"/>
          </p:nvPr>
        </p:nvSpPr>
        <p:spPr>
          <a:xfrm>
            <a:off x="3921978" y="3307722"/>
            <a:ext cx="3603674" cy="674285"/>
          </a:xfrm>
          <a:noFill/>
        </p:spPr>
        <p:txBody>
          <a:bodyPr anchor="b" anchorCtr="0">
            <a:noAutofit/>
          </a:bodyPr>
          <a:lstStyle>
            <a:lvl1pPr marL="0" indent="0">
              <a:buFontTx/>
              <a:buNone/>
              <a:defRPr sz="8400" b="1">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a:t>
            </a:r>
          </a:p>
        </p:txBody>
      </p:sp>
      <p:sp>
        <p:nvSpPr>
          <p:cNvPr id="26" name="Text Placeholder 24">
            <a:extLst>
              <a:ext uri="{FF2B5EF4-FFF2-40B4-BE49-F238E27FC236}">
                <a16:creationId xmlns:a16="http://schemas.microsoft.com/office/drawing/2014/main" id="{185009C4-DD68-4DDE-828B-B83054DED456}"/>
              </a:ext>
            </a:extLst>
          </p:cNvPr>
          <p:cNvSpPr>
            <a:spLocks noGrp="1"/>
          </p:cNvSpPr>
          <p:nvPr>
            <p:ph type="body" sz="quarter" idx="22"/>
          </p:nvPr>
        </p:nvSpPr>
        <p:spPr>
          <a:xfrm>
            <a:off x="7473426" y="1685663"/>
            <a:ext cx="3605166" cy="674285"/>
          </a:xfrm>
          <a:noFill/>
        </p:spPr>
        <p:txBody>
          <a:bodyPr anchor="b" anchorCtr="0">
            <a:noAutofit/>
          </a:bodyPr>
          <a:lstStyle>
            <a:lvl1pPr marL="0" indent="0">
              <a:buFontTx/>
              <a:buNone/>
              <a:defRPr sz="1600" b="1">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a:t>
            </a:r>
          </a:p>
        </p:txBody>
      </p:sp>
      <p:sp>
        <p:nvSpPr>
          <p:cNvPr id="27" name="Text Placeholder 28">
            <a:extLst>
              <a:ext uri="{FF2B5EF4-FFF2-40B4-BE49-F238E27FC236}">
                <a16:creationId xmlns:a16="http://schemas.microsoft.com/office/drawing/2014/main" id="{98D22242-F8D0-4936-9A94-6B9B60A70FAE}"/>
              </a:ext>
            </a:extLst>
          </p:cNvPr>
          <p:cNvSpPr>
            <a:spLocks noGrp="1"/>
          </p:cNvSpPr>
          <p:nvPr>
            <p:ph type="body" sz="quarter" idx="23"/>
          </p:nvPr>
        </p:nvSpPr>
        <p:spPr>
          <a:xfrm>
            <a:off x="7467071" y="4125468"/>
            <a:ext cx="2926842" cy="1785065"/>
          </a:xfrm>
          <a:noFill/>
        </p:spPr>
        <p:txBody>
          <a:bodyPr>
            <a:noAutofit/>
          </a:bodyPr>
          <a:lstStyle>
            <a:lvl1pPr marL="0" indent="0">
              <a:buNone/>
              <a:defRPr sz="1600"/>
            </a:lvl1pPr>
            <a:lvl2pPr marL="284162" indent="0">
              <a:buNone/>
              <a:defRPr sz="1600"/>
            </a:lvl2pPr>
            <a:lvl3pPr marL="573087" indent="0">
              <a:buNone/>
              <a:defRPr sz="1600"/>
            </a:lvl3pPr>
            <a:lvl4pPr marL="857250" indent="0">
              <a:buNone/>
              <a:defRPr sz="1600"/>
            </a:lvl4pPr>
            <a:lvl5pPr marL="1141412" indent="0">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24">
            <a:extLst>
              <a:ext uri="{FF2B5EF4-FFF2-40B4-BE49-F238E27FC236}">
                <a16:creationId xmlns:a16="http://schemas.microsoft.com/office/drawing/2014/main" id="{9D5F5B25-28F9-4AB0-8A95-273D82DB9431}"/>
              </a:ext>
            </a:extLst>
          </p:cNvPr>
          <p:cNvSpPr>
            <a:spLocks noGrp="1"/>
          </p:cNvSpPr>
          <p:nvPr>
            <p:ph type="body" sz="quarter" idx="24" hasCustomPrompt="1"/>
          </p:nvPr>
        </p:nvSpPr>
        <p:spPr>
          <a:xfrm>
            <a:off x="7435536" y="3307722"/>
            <a:ext cx="3603674" cy="674285"/>
          </a:xfrm>
          <a:noFill/>
        </p:spPr>
        <p:txBody>
          <a:bodyPr anchor="b" anchorCtr="0">
            <a:noAutofit/>
          </a:bodyPr>
          <a:lstStyle>
            <a:lvl1pPr marL="0" indent="0">
              <a:buFontTx/>
              <a:buNone/>
              <a:defRPr sz="8400" b="1">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a:t>
            </a:r>
          </a:p>
        </p:txBody>
      </p:sp>
    </p:spTree>
    <p:extLst>
      <p:ext uri="{BB962C8B-B14F-4D97-AF65-F5344CB8AC3E}">
        <p14:creationId xmlns:p14="http://schemas.microsoft.com/office/powerpoint/2010/main" val="3594283451"/>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Main Point">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5440909-07E6-448B-8B11-BCE24BAF394E}"/>
              </a:ext>
            </a:extLst>
          </p:cNvPr>
          <p:cNvSpPr txBox="1"/>
          <p:nvPr userDrawn="1"/>
        </p:nvSpPr>
        <p:spPr>
          <a:xfrm>
            <a:off x="393609" y="309531"/>
            <a:ext cx="11526193" cy="5641440"/>
          </a:xfrm>
          <a:prstGeom prst="rect">
            <a:avLst/>
          </a:prstGeom>
          <a:noFill/>
        </p:spPr>
        <p:txBody>
          <a:bodyPr wrap="square" rtlCol="0">
            <a:noAutofit/>
          </a:bodyPr>
          <a:lstStyle/>
          <a:p>
            <a:pPr algn="l">
              <a:lnSpc>
                <a:spcPct val="90000"/>
              </a:lnSpc>
            </a:pPr>
            <a:r>
              <a:rPr lang="en-US" sz="6800" b="1" spc="-150" baseline="0"/>
              <a:t>No matter where work happens, digital workﬂows drive productivity and </a:t>
            </a:r>
            <a:br>
              <a:rPr lang="en-US" sz="6800" b="1" spc="-150" baseline="0"/>
            </a:br>
            <a:r>
              <a:rPr lang="en-US" sz="6800" b="1" spc="-150" baseline="0"/>
              <a:t>great experiences.</a:t>
            </a:r>
          </a:p>
        </p:txBody>
      </p:sp>
    </p:spTree>
    <p:extLst>
      <p:ext uri="{BB962C8B-B14F-4D97-AF65-F5344CB8AC3E}">
        <p14:creationId xmlns:p14="http://schemas.microsoft.com/office/powerpoint/2010/main" val="2316617032"/>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Cover_1">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C09EA89-7FF3-5B4D-BB5D-5107958535F7}"/>
              </a:ext>
            </a:extLst>
          </p:cNvPr>
          <p:cNvPicPr>
            <a:picLocks noChangeAspect="1"/>
          </p:cNvPicPr>
          <p:nvPr userDrawn="1"/>
        </p:nvPicPr>
        <p:blipFill>
          <a:blip r:embed="rId2"/>
          <a:srcRect/>
          <a:stretch/>
        </p:blipFill>
        <p:spPr bwMode="invGray">
          <a:xfrm>
            <a:off x="429003" y="336108"/>
            <a:ext cx="1520956" cy="437540"/>
          </a:xfrm>
          <a:prstGeom prst="rect">
            <a:avLst/>
          </a:prstGeom>
        </p:spPr>
      </p:pic>
      <p:sp>
        <p:nvSpPr>
          <p:cNvPr id="48" name="Title 47">
            <a:extLst>
              <a:ext uri="{FF2B5EF4-FFF2-40B4-BE49-F238E27FC236}">
                <a16:creationId xmlns:a16="http://schemas.microsoft.com/office/drawing/2014/main" id="{4589C02F-442A-0542-9D03-7E040DDACB47}"/>
              </a:ext>
            </a:extLst>
          </p:cNvPr>
          <p:cNvSpPr>
            <a:spLocks noGrp="1"/>
          </p:cNvSpPr>
          <p:nvPr userDrawn="1">
            <p:ph type="title"/>
          </p:nvPr>
        </p:nvSpPr>
        <p:spPr>
          <a:xfrm>
            <a:off x="445143" y="2872136"/>
            <a:ext cx="9925521" cy="1325880"/>
          </a:xfrm>
        </p:spPr>
        <p:txBody>
          <a:bodyPr anchor="b">
            <a:noAutofit/>
          </a:bodyPr>
          <a:lstStyle>
            <a:lvl1pPr>
              <a:lnSpc>
                <a:spcPct val="100000"/>
              </a:lnSpc>
              <a:defRPr sz="4500">
                <a:solidFill>
                  <a:srgbClr val="86ED78"/>
                </a:solidFill>
              </a:defRPr>
            </a:lvl1pPr>
          </a:lstStyle>
          <a:p>
            <a:r>
              <a:rPr lang="en-US"/>
              <a:t>Click to edit Master title style</a:t>
            </a:r>
          </a:p>
        </p:txBody>
      </p:sp>
      <p:sp>
        <p:nvSpPr>
          <p:cNvPr id="50" name="Text Placeholder 49">
            <a:extLst>
              <a:ext uri="{FF2B5EF4-FFF2-40B4-BE49-F238E27FC236}">
                <a16:creationId xmlns:a16="http://schemas.microsoft.com/office/drawing/2014/main" id="{DD2D2BCA-78AE-5743-9F8D-A3743719CCC9}"/>
              </a:ext>
            </a:extLst>
          </p:cNvPr>
          <p:cNvSpPr>
            <a:spLocks noGrp="1"/>
          </p:cNvSpPr>
          <p:nvPr userDrawn="1">
            <p:ph type="body" sz="quarter" idx="10"/>
          </p:nvPr>
        </p:nvSpPr>
        <p:spPr>
          <a:xfrm>
            <a:off x="445143" y="4223468"/>
            <a:ext cx="9925521" cy="658813"/>
          </a:xfrm>
        </p:spPr>
        <p:txBody>
          <a:bodyPr anchor="t">
            <a:noAutofit/>
          </a:bodyPr>
          <a:lstStyle>
            <a:lvl1pPr marL="0" indent="0">
              <a:lnSpc>
                <a:spcPct val="100000"/>
              </a:lnSpc>
              <a:spcBef>
                <a:spcPts val="0"/>
              </a:spcBef>
              <a:buFontTx/>
              <a:buNone/>
              <a:defRPr sz="2400">
                <a:solidFill>
                  <a:schemeClr val="bg1"/>
                </a:solidFill>
              </a:defRPr>
            </a:lvl1pPr>
            <a:lvl2pPr marL="457200" indent="0">
              <a:buFontTx/>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52" name="Text Placeholder 51">
            <a:extLst>
              <a:ext uri="{FF2B5EF4-FFF2-40B4-BE49-F238E27FC236}">
                <a16:creationId xmlns:a16="http://schemas.microsoft.com/office/drawing/2014/main" id="{3835534A-190F-8648-8860-68E350DCF51F}"/>
              </a:ext>
            </a:extLst>
          </p:cNvPr>
          <p:cNvSpPr>
            <a:spLocks noGrp="1"/>
          </p:cNvSpPr>
          <p:nvPr userDrawn="1">
            <p:ph type="body" sz="quarter" idx="11"/>
          </p:nvPr>
        </p:nvSpPr>
        <p:spPr>
          <a:xfrm>
            <a:off x="453085" y="5729747"/>
            <a:ext cx="2770269" cy="431800"/>
          </a:xfrm>
        </p:spPr>
        <p:txBody>
          <a:bodyPr anchor="b" anchorCtr="0">
            <a:noAutofit/>
          </a:bodyPr>
          <a:lstStyle>
            <a:lvl1pPr marL="0" indent="0">
              <a:lnSpc>
                <a:spcPct val="100000"/>
              </a:lnSpc>
              <a:spcBef>
                <a:spcPts val="0"/>
              </a:spcBef>
              <a:buFontTx/>
              <a:buNone/>
              <a:defRPr sz="1200" b="1">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styles</a:t>
            </a:r>
          </a:p>
        </p:txBody>
      </p:sp>
      <p:sp>
        <p:nvSpPr>
          <p:cNvPr id="54" name="Text Placeholder 53">
            <a:extLst>
              <a:ext uri="{FF2B5EF4-FFF2-40B4-BE49-F238E27FC236}">
                <a16:creationId xmlns:a16="http://schemas.microsoft.com/office/drawing/2014/main" id="{CA1B436A-5815-A940-938E-2A592E2623F7}"/>
              </a:ext>
            </a:extLst>
          </p:cNvPr>
          <p:cNvSpPr>
            <a:spLocks noGrp="1"/>
          </p:cNvSpPr>
          <p:nvPr userDrawn="1">
            <p:ph type="body" sz="quarter" idx="12"/>
          </p:nvPr>
        </p:nvSpPr>
        <p:spPr>
          <a:xfrm>
            <a:off x="445145" y="6077918"/>
            <a:ext cx="2773557" cy="280987"/>
          </a:xfrm>
        </p:spPr>
        <p:txBody>
          <a:bodyPr>
            <a:noAutofit/>
          </a:bodyPr>
          <a:lstStyle>
            <a:lvl1pPr marL="0" indent="0">
              <a:lnSpc>
                <a:spcPct val="100000"/>
              </a:lnSpc>
              <a:buFontTx/>
              <a:buNone/>
              <a:defRPr sz="1200">
                <a:solidFill>
                  <a:schemeClr val="bg1"/>
                </a:solidFill>
              </a:defRPr>
            </a:lvl1pPr>
            <a:lvl2pPr marL="457200" indent="0">
              <a:buFontTx/>
              <a:buNone/>
              <a:defRPr sz="1200">
                <a:solidFill>
                  <a:schemeClr val="bg1"/>
                </a:solidFill>
              </a:defRPr>
            </a:lvl2pPr>
            <a:lvl3pPr marL="914400" indent="0">
              <a:buFontTx/>
              <a:buNone/>
              <a:defRPr sz="1200">
                <a:solidFill>
                  <a:schemeClr val="bg1"/>
                </a:solidFill>
              </a:defRPr>
            </a:lvl3pPr>
            <a:lvl4pPr marL="1371600" indent="0">
              <a:buFontTx/>
              <a:buNone/>
              <a:defRPr sz="1200">
                <a:solidFill>
                  <a:schemeClr val="bg1"/>
                </a:solidFill>
              </a:defRPr>
            </a:lvl4pPr>
            <a:lvl5pPr marL="1828800" indent="0">
              <a:buFontTx/>
              <a:buNone/>
              <a:defRPr sz="1200">
                <a:solidFill>
                  <a:schemeClr val="bg1"/>
                </a:solidFill>
              </a:defRPr>
            </a:lvl5pPr>
          </a:lstStyle>
          <a:p>
            <a:pPr lvl="0"/>
            <a:r>
              <a:rPr lang="en-US"/>
              <a:t>Click to edit Master text styles</a:t>
            </a:r>
          </a:p>
        </p:txBody>
      </p:sp>
      <p:sp>
        <p:nvSpPr>
          <p:cNvPr id="8" name="Text Placeholder 51">
            <a:extLst>
              <a:ext uri="{FF2B5EF4-FFF2-40B4-BE49-F238E27FC236}">
                <a16:creationId xmlns:a16="http://schemas.microsoft.com/office/drawing/2014/main" id="{9AE1D286-FE91-4B46-BB6E-01029D684DA7}"/>
              </a:ext>
            </a:extLst>
          </p:cNvPr>
          <p:cNvSpPr>
            <a:spLocks noGrp="1"/>
          </p:cNvSpPr>
          <p:nvPr>
            <p:ph type="body" sz="quarter" idx="13"/>
          </p:nvPr>
        </p:nvSpPr>
        <p:spPr>
          <a:xfrm>
            <a:off x="3254275" y="5729747"/>
            <a:ext cx="2770269" cy="431800"/>
          </a:xfrm>
        </p:spPr>
        <p:txBody>
          <a:bodyPr anchor="b" anchorCtr="0">
            <a:noAutofit/>
          </a:bodyPr>
          <a:lstStyle>
            <a:lvl1pPr marL="0" indent="0">
              <a:lnSpc>
                <a:spcPct val="100000"/>
              </a:lnSpc>
              <a:spcBef>
                <a:spcPts val="0"/>
              </a:spcBef>
              <a:buFontTx/>
              <a:buNone/>
              <a:defRPr sz="1200" b="1">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styles</a:t>
            </a:r>
          </a:p>
        </p:txBody>
      </p:sp>
      <p:sp>
        <p:nvSpPr>
          <p:cNvPr id="9" name="Text Placeholder 53">
            <a:extLst>
              <a:ext uri="{FF2B5EF4-FFF2-40B4-BE49-F238E27FC236}">
                <a16:creationId xmlns:a16="http://schemas.microsoft.com/office/drawing/2014/main" id="{DBBC01BB-F541-43F0-94E6-ECC09BB40F7C}"/>
              </a:ext>
            </a:extLst>
          </p:cNvPr>
          <p:cNvSpPr>
            <a:spLocks noGrp="1"/>
          </p:cNvSpPr>
          <p:nvPr>
            <p:ph type="body" sz="quarter" idx="14"/>
          </p:nvPr>
        </p:nvSpPr>
        <p:spPr>
          <a:xfrm>
            <a:off x="3246334" y="6077918"/>
            <a:ext cx="2773557" cy="280987"/>
          </a:xfrm>
        </p:spPr>
        <p:txBody>
          <a:bodyPr>
            <a:noAutofit/>
          </a:bodyPr>
          <a:lstStyle>
            <a:lvl1pPr marL="0" indent="0">
              <a:lnSpc>
                <a:spcPct val="100000"/>
              </a:lnSpc>
              <a:buFontTx/>
              <a:buNone/>
              <a:defRPr sz="1200">
                <a:solidFill>
                  <a:schemeClr val="bg1"/>
                </a:solidFill>
              </a:defRPr>
            </a:lvl1pPr>
            <a:lvl2pPr marL="457200" indent="0">
              <a:buFontTx/>
              <a:buNone/>
              <a:defRPr sz="1200">
                <a:solidFill>
                  <a:schemeClr val="bg1"/>
                </a:solidFill>
              </a:defRPr>
            </a:lvl2pPr>
            <a:lvl3pPr marL="914400" indent="0">
              <a:buFontTx/>
              <a:buNone/>
              <a:defRPr sz="1200">
                <a:solidFill>
                  <a:schemeClr val="bg1"/>
                </a:solidFill>
              </a:defRPr>
            </a:lvl3pPr>
            <a:lvl4pPr marL="1371600" indent="0">
              <a:buFontTx/>
              <a:buNone/>
              <a:defRPr sz="1200">
                <a:solidFill>
                  <a:schemeClr val="bg1"/>
                </a:solidFill>
              </a:defRPr>
            </a:lvl4pPr>
            <a:lvl5pPr marL="1828800" indent="0">
              <a:buFontTx/>
              <a:buNone/>
              <a:defRPr sz="1200">
                <a:solidFill>
                  <a:schemeClr val="bg1"/>
                </a:solidFill>
              </a:defRPr>
            </a:lvl5pPr>
          </a:lstStyle>
          <a:p>
            <a:pPr lvl="0"/>
            <a:r>
              <a:rPr lang="en-US"/>
              <a:t>Click to edit Master text styles</a:t>
            </a:r>
          </a:p>
        </p:txBody>
      </p:sp>
      <p:sp>
        <p:nvSpPr>
          <p:cNvPr id="10" name="Text Placeholder 51">
            <a:extLst>
              <a:ext uri="{FF2B5EF4-FFF2-40B4-BE49-F238E27FC236}">
                <a16:creationId xmlns:a16="http://schemas.microsoft.com/office/drawing/2014/main" id="{C08BB528-698F-4E5C-BC7E-51C5596CE8A8}"/>
              </a:ext>
            </a:extLst>
          </p:cNvPr>
          <p:cNvSpPr>
            <a:spLocks noGrp="1"/>
          </p:cNvSpPr>
          <p:nvPr>
            <p:ph type="body" sz="quarter" idx="15"/>
          </p:nvPr>
        </p:nvSpPr>
        <p:spPr>
          <a:xfrm>
            <a:off x="6057317" y="5729747"/>
            <a:ext cx="2770269" cy="431800"/>
          </a:xfrm>
        </p:spPr>
        <p:txBody>
          <a:bodyPr anchor="b" anchorCtr="0">
            <a:noAutofit/>
          </a:bodyPr>
          <a:lstStyle>
            <a:lvl1pPr marL="0" indent="0">
              <a:lnSpc>
                <a:spcPct val="100000"/>
              </a:lnSpc>
              <a:spcBef>
                <a:spcPts val="0"/>
              </a:spcBef>
              <a:buFontTx/>
              <a:buNone/>
              <a:defRPr sz="1200" b="1">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styles</a:t>
            </a:r>
          </a:p>
        </p:txBody>
      </p:sp>
      <p:sp>
        <p:nvSpPr>
          <p:cNvPr id="11" name="Text Placeholder 53">
            <a:extLst>
              <a:ext uri="{FF2B5EF4-FFF2-40B4-BE49-F238E27FC236}">
                <a16:creationId xmlns:a16="http://schemas.microsoft.com/office/drawing/2014/main" id="{C264A348-E5D2-495E-A7AB-E068C6192DAA}"/>
              </a:ext>
            </a:extLst>
          </p:cNvPr>
          <p:cNvSpPr>
            <a:spLocks noGrp="1"/>
          </p:cNvSpPr>
          <p:nvPr>
            <p:ph type="body" sz="quarter" idx="16"/>
          </p:nvPr>
        </p:nvSpPr>
        <p:spPr>
          <a:xfrm>
            <a:off x="6049376" y="6077918"/>
            <a:ext cx="2773557" cy="280987"/>
          </a:xfrm>
        </p:spPr>
        <p:txBody>
          <a:bodyPr>
            <a:noAutofit/>
          </a:bodyPr>
          <a:lstStyle>
            <a:lvl1pPr marL="0" indent="0">
              <a:lnSpc>
                <a:spcPct val="100000"/>
              </a:lnSpc>
              <a:buFontTx/>
              <a:buNone/>
              <a:defRPr sz="1200">
                <a:solidFill>
                  <a:schemeClr val="bg1"/>
                </a:solidFill>
              </a:defRPr>
            </a:lvl1pPr>
            <a:lvl2pPr marL="457200" indent="0">
              <a:buFontTx/>
              <a:buNone/>
              <a:defRPr sz="1200">
                <a:solidFill>
                  <a:schemeClr val="bg1"/>
                </a:solidFill>
              </a:defRPr>
            </a:lvl2pPr>
            <a:lvl3pPr marL="914400" indent="0">
              <a:buFontTx/>
              <a:buNone/>
              <a:defRPr sz="1200">
                <a:solidFill>
                  <a:schemeClr val="bg1"/>
                </a:solidFill>
              </a:defRPr>
            </a:lvl3pPr>
            <a:lvl4pPr marL="1371600" indent="0">
              <a:buFontTx/>
              <a:buNone/>
              <a:defRPr sz="1200">
                <a:solidFill>
                  <a:schemeClr val="bg1"/>
                </a:solidFill>
              </a:defRPr>
            </a:lvl4pPr>
            <a:lvl5pPr marL="1828800" indent="0">
              <a:buFontTx/>
              <a:buNone/>
              <a:defRPr sz="12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459306824"/>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Main point w/Content">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5440909-07E6-448B-8B11-BCE24BAF394E}"/>
              </a:ext>
            </a:extLst>
          </p:cNvPr>
          <p:cNvSpPr txBox="1"/>
          <p:nvPr userDrawn="1"/>
        </p:nvSpPr>
        <p:spPr>
          <a:xfrm>
            <a:off x="393609" y="309531"/>
            <a:ext cx="4929078" cy="5641440"/>
          </a:xfrm>
          <a:prstGeom prst="rect">
            <a:avLst/>
          </a:prstGeom>
          <a:noFill/>
        </p:spPr>
        <p:txBody>
          <a:bodyPr wrap="square" rtlCol="0">
            <a:noAutofit/>
          </a:bodyPr>
          <a:lstStyle/>
          <a:p>
            <a:pPr algn="l">
              <a:lnSpc>
                <a:spcPct val="90000"/>
              </a:lnSpc>
            </a:pPr>
            <a:r>
              <a:rPr lang="en-US" sz="6800" b="1" spc="-150" baseline="0"/>
              <a:t>Our work makes </a:t>
            </a:r>
            <a:br>
              <a:rPr lang="en-US" sz="6800" b="1" spc="-150" baseline="0"/>
            </a:br>
            <a:r>
              <a:rPr lang="en-US" sz="6800" b="1" spc="-150" baseline="0"/>
              <a:t>the world work</a:t>
            </a:r>
          </a:p>
        </p:txBody>
      </p:sp>
      <p:sp>
        <p:nvSpPr>
          <p:cNvPr id="8" name="Text Placeholder 7">
            <a:extLst>
              <a:ext uri="{FF2B5EF4-FFF2-40B4-BE49-F238E27FC236}">
                <a16:creationId xmlns:a16="http://schemas.microsoft.com/office/drawing/2014/main" id="{B85D3E1E-E675-4DE7-9559-E26667D92BDE}"/>
              </a:ext>
            </a:extLst>
          </p:cNvPr>
          <p:cNvSpPr>
            <a:spLocks noGrp="1"/>
          </p:cNvSpPr>
          <p:nvPr>
            <p:ph type="body" sz="quarter" idx="14"/>
          </p:nvPr>
        </p:nvSpPr>
        <p:spPr>
          <a:xfrm>
            <a:off x="7463552" y="361338"/>
            <a:ext cx="4214322" cy="4321175"/>
          </a:xfrm>
        </p:spPr>
        <p:txBody>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09734459"/>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Main point w/Content">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5440909-07E6-448B-8B11-BCE24BAF394E}"/>
              </a:ext>
            </a:extLst>
          </p:cNvPr>
          <p:cNvSpPr txBox="1"/>
          <p:nvPr userDrawn="1"/>
        </p:nvSpPr>
        <p:spPr>
          <a:xfrm>
            <a:off x="393609" y="309531"/>
            <a:ext cx="4929078" cy="5641440"/>
          </a:xfrm>
          <a:prstGeom prst="rect">
            <a:avLst/>
          </a:prstGeom>
          <a:noFill/>
        </p:spPr>
        <p:txBody>
          <a:bodyPr wrap="square" rtlCol="0">
            <a:noAutofit/>
          </a:bodyPr>
          <a:lstStyle/>
          <a:p>
            <a:pPr algn="l">
              <a:lnSpc>
                <a:spcPct val="90000"/>
              </a:lnSpc>
            </a:pPr>
            <a:r>
              <a:rPr lang="en-US" sz="6800" b="1" spc="-150" baseline="0"/>
              <a:t>Our work makes </a:t>
            </a:r>
            <a:br>
              <a:rPr lang="en-US" sz="6800" b="1" spc="-150" baseline="0"/>
            </a:br>
            <a:r>
              <a:rPr lang="en-US" sz="6800" b="1" spc="-150" baseline="0"/>
              <a:t>the world work</a:t>
            </a:r>
          </a:p>
        </p:txBody>
      </p:sp>
      <p:sp>
        <p:nvSpPr>
          <p:cNvPr id="8" name="Text Placeholder 7">
            <a:extLst>
              <a:ext uri="{FF2B5EF4-FFF2-40B4-BE49-F238E27FC236}">
                <a16:creationId xmlns:a16="http://schemas.microsoft.com/office/drawing/2014/main" id="{B85D3E1E-E675-4DE7-9559-E26667D92BDE}"/>
              </a:ext>
            </a:extLst>
          </p:cNvPr>
          <p:cNvSpPr>
            <a:spLocks noGrp="1"/>
          </p:cNvSpPr>
          <p:nvPr>
            <p:ph type="body" sz="quarter" idx="14"/>
          </p:nvPr>
        </p:nvSpPr>
        <p:spPr>
          <a:xfrm>
            <a:off x="7463552" y="361338"/>
            <a:ext cx="4214322" cy="4321175"/>
          </a:xfrm>
        </p:spPr>
        <p:txBody>
          <a:bodyPr/>
          <a:lstStyle>
            <a:lvl1pPr marL="0" indent="0">
              <a:buNone/>
              <a:defRPr sz="1600"/>
            </a:lvl1pPr>
            <a:lvl2pPr marL="284162" indent="0">
              <a:buNone/>
              <a:defRPr sz="1600"/>
            </a:lvl2pPr>
            <a:lvl3pPr marL="573087" indent="0">
              <a:buNone/>
              <a:defRPr sz="1600"/>
            </a:lvl3pPr>
            <a:lvl4pPr marL="857250" indent="0">
              <a:buNone/>
              <a:defRPr sz="1600"/>
            </a:lvl4pPr>
            <a:lvl5pPr marL="1141412" indent="0">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8067012"/>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afe Harbo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0EBC5-C1B7-3348-B361-FA551838318D}"/>
              </a:ext>
            </a:extLst>
          </p:cNvPr>
          <p:cNvSpPr>
            <a:spLocks noGrp="1"/>
          </p:cNvSpPr>
          <p:nvPr>
            <p:ph type="title" hasCustomPrompt="1"/>
          </p:nvPr>
        </p:nvSpPr>
        <p:spPr/>
        <p:txBody>
          <a:bodyPr>
            <a:noAutofit/>
          </a:bodyPr>
          <a:lstStyle/>
          <a:p>
            <a:r>
              <a:rPr lang="en-US"/>
              <a:t>Safe harbor notice for forward-looking statements</a:t>
            </a:r>
          </a:p>
        </p:txBody>
      </p:sp>
      <p:sp>
        <p:nvSpPr>
          <p:cNvPr id="6" name="Rectangle 5">
            <a:extLst>
              <a:ext uri="{FF2B5EF4-FFF2-40B4-BE49-F238E27FC236}">
                <a16:creationId xmlns:a16="http://schemas.microsoft.com/office/drawing/2014/main" id="{71B59950-F9CA-420D-B99E-96F53F448F55}"/>
              </a:ext>
            </a:extLst>
          </p:cNvPr>
          <p:cNvSpPr/>
          <p:nvPr userDrawn="1"/>
        </p:nvSpPr>
        <p:spPr bwMode="gray">
          <a:xfrm>
            <a:off x="456865" y="1521309"/>
            <a:ext cx="10164616" cy="41045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nSpc>
                <a:spcPct val="100000"/>
              </a:lnSpc>
            </a:pPr>
            <a:r>
              <a:rPr lang="en-US" sz="1600">
                <a:solidFill>
                  <a:schemeClr val="tx1"/>
                </a:solidFill>
              </a:rPr>
              <a:t>This presentation may contain “forward-looking” statements that are based on our beliefs and assumptions and on information currently available to us only as of the date of this presentation. Forward‑looking statements involve known and unknown risks, uncertainties, and other factors that may cause actual results to differ materially from those expected or implied by the forward‑looking statements. Further information on these and other factors that could cause or contribute to such differences include, but are not limited to, those discussed in the section titled “Risk Factors,” set forth in our most recent Annual Report on Form 10-K and Quarterly Report on Form 10-Q and in our other Securities and Exchange Commission filings. We cannot guarantee that we will achieve the plans, intentions, or expectations disclosed in our forward‐looking statements, and you should not place undue reliance on our forward‐looking statements. The information on new products, features, or functionality is intended to outline our general product direction and should not be relied upon in making a purchasing decision, is for informational purposes only, and shall not be incorporated into any contract, and is not a commitment, promise, or legal obligation to deliver any material, code, </a:t>
            </a:r>
            <a:br>
              <a:rPr lang="en-US" sz="1600">
                <a:solidFill>
                  <a:schemeClr val="tx1"/>
                </a:solidFill>
              </a:rPr>
            </a:br>
            <a:r>
              <a:rPr lang="en-US" sz="1600">
                <a:solidFill>
                  <a:schemeClr val="tx1"/>
                </a:solidFill>
              </a:rPr>
              <a:t>or functionality. The development, release, and timing of any features or functionality described </a:t>
            </a:r>
            <a:br>
              <a:rPr lang="en-US" sz="1600">
                <a:solidFill>
                  <a:schemeClr val="tx1"/>
                </a:solidFill>
              </a:rPr>
            </a:br>
            <a:r>
              <a:rPr lang="en-US" sz="1600">
                <a:solidFill>
                  <a:schemeClr val="tx1"/>
                </a:solidFill>
              </a:rPr>
              <a:t>for our products remains at our sole discretion. We undertake no obligation, and do not intend, </a:t>
            </a:r>
            <a:br>
              <a:rPr lang="en-US" sz="1600">
                <a:solidFill>
                  <a:schemeClr val="tx1"/>
                </a:solidFill>
              </a:rPr>
            </a:br>
            <a:r>
              <a:rPr lang="en-US" sz="1600">
                <a:solidFill>
                  <a:schemeClr val="tx1"/>
                </a:solidFill>
              </a:rPr>
              <a:t>to update the forward‑looking statements.</a:t>
            </a:r>
          </a:p>
        </p:txBody>
      </p:sp>
    </p:spTree>
    <p:extLst>
      <p:ext uri="{BB962C8B-B14F-4D97-AF65-F5344CB8AC3E}">
        <p14:creationId xmlns:p14="http://schemas.microsoft.com/office/powerpoint/2010/main" val="2530655117"/>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w/Key Poi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A5157-2B8D-1343-9CC8-A09A3E238EFE}"/>
              </a:ext>
            </a:extLst>
          </p:cNvPr>
          <p:cNvSpPr>
            <a:spLocks noGrp="1"/>
          </p:cNvSpPr>
          <p:nvPr>
            <p:ph type="title"/>
          </p:nvPr>
        </p:nvSpPr>
        <p:spPr>
          <a:xfrm>
            <a:off x="448173" y="310897"/>
            <a:ext cx="11195171" cy="1194927"/>
          </a:xfrm>
        </p:spPr>
        <p:txBody>
          <a:bodyPr>
            <a:noAutofit/>
          </a:bodyPr>
          <a:lstStyle/>
          <a:p>
            <a:r>
              <a:rPr lang="en-US"/>
              <a:t>Click to edit Master title style</a:t>
            </a:r>
          </a:p>
        </p:txBody>
      </p:sp>
      <p:sp>
        <p:nvSpPr>
          <p:cNvPr id="4" name="Content Placeholder 3">
            <a:extLst>
              <a:ext uri="{FF2B5EF4-FFF2-40B4-BE49-F238E27FC236}">
                <a16:creationId xmlns:a16="http://schemas.microsoft.com/office/drawing/2014/main" id="{D66863CB-394D-5047-BE43-D868DE8CBD36}"/>
              </a:ext>
            </a:extLst>
          </p:cNvPr>
          <p:cNvSpPr>
            <a:spLocks noGrp="1"/>
          </p:cNvSpPr>
          <p:nvPr>
            <p:ph sz="half" idx="2"/>
          </p:nvPr>
        </p:nvSpPr>
        <p:spPr>
          <a:xfrm>
            <a:off x="448173" y="1655845"/>
            <a:ext cx="4307629" cy="3495862"/>
          </a:xfrm>
        </p:spPr>
        <p:txBody>
          <a:bodyPr>
            <a:noAutofit/>
          </a:bodyPr>
          <a:lstStyle>
            <a:lvl1pPr marL="227013" indent="-227013">
              <a:buFont typeface="Arial" panose="020B0604020202020204" pitchFamily="34" charset="0"/>
              <a:buChar char="•"/>
              <a:defRPr sz="1600" b="0"/>
            </a:lvl1pPr>
            <a:lvl2pPr marL="517525" indent="-234950">
              <a:buFont typeface="Century Gothic" panose="020B0502020202020204" pitchFamily="34" charset="0"/>
              <a:buChar char="–"/>
              <a:defRPr sz="1600"/>
            </a:lvl2pPr>
            <a:lvl3pPr marL="800100" indent="-228600">
              <a:buFont typeface="Century Gothic" panose="020B0502020202020204" pitchFamily="34" charset="0"/>
              <a:buChar char="–"/>
              <a:defRPr sz="1600"/>
            </a:lvl3pPr>
            <a:lvl4pPr marL="1084263" indent="-227013">
              <a:buFont typeface="Century Gothic" panose="020B0502020202020204" pitchFamily="34" charset="0"/>
              <a:buChar char="–"/>
              <a:defRPr sz="1600"/>
            </a:lvl4pPr>
            <a:lvl5pPr marL="1374775" indent="-234950">
              <a:buFont typeface="Century Gothic" panose="020B0502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5BE5447-4228-5747-B709-A80C08285350}"/>
              </a:ext>
            </a:extLst>
          </p:cNvPr>
          <p:cNvSpPr>
            <a:spLocks noGrp="1"/>
          </p:cNvSpPr>
          <p:nvPr>
            <p:ph type="body" sz="quarter" idx="3" hasCustomPrompt="1"/>
          </p:nvPr>
        </p:nvSpPr>
        <p:spPr>
          <a:xfrm>
            <a:off x="6695782" y="3060612"/>
            <a:ext cx="4780184" cy="823912"/>
          </a:xfrm>
        </p:spPr>
        <p:txBody>
          <a:bodyPr anchor="b" anchorCtr="0">
            <a:noAutofit/>
          </a:bodyPr>
          <a:lstStyle>
            <a:lvl1pPr marL="0" indent="0">
              <a:buNone/>
              <a:defRPr sz="18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 Here</a:t>
            </a:r>
          </a:p>
        </p:txBody>
      </p:sp>
      <p:sp>
        <p:nvSpPr>
          <p:cNvPr id="6" name="Content Placeholder 5">
            <a:extLst>
              <a:ext uri="{FF2B5EF4-FFF2-40B4-BE49-F238E27FC236}">
                <a16:creationId xmlns:a16="http://schemas.microsoft.com/office/drawing/2014/main" id="{7EBBE9CD-C878-0C4B-8D18-2EDD2C725DF2}"/>
              </a:ext>
            </a:extLst>
          </p:cNvPr>
          <p:cNvSpPr>
            <a:spLocks noGrp="1"/>
          </p:cNvSpPr>
          <p:nvPr>
            <p:ph sz="quarter" idx="4"/>
          </p:nvPr>
        </p:nvSpPr>
        <p:spPr>
          <a:xfrm>
            <a:off x="6859786" y="3765082"/>
            <a:ext cx="4780184" cy="1767269"/>
          </a:xfrm>
        </p:spPr>
        <p:txBody>
          <a:bodyPr>
            <a:noAutofit/>
          </a:bodyPr>
          <a:lstStyle>
            <a:lvl1pPr marL="0" indent="0">
              <a:buNone/>
              <a:defRPr sz="1200" b="1"/>
            </a:lvl1pPr>
            <a:lvl2pPr marL="284162" indent="0">
              <a:buNone/>
              <a:defRPr sz="1200"/>
            </a:lvl2pPr>
            <a:lvl3pPr marL="573087" indent="0">
              <a:buNone/>
              <a:defRPr sz="1200"/>
            </a:lvl3pPr>
            <a:lvl4pPr marL="857250" indent="0">
              <a:buNone/>
              <a:defRPr sz="1200"/>
            </a:lvl4pPr>
            <a:lvl5pPr marL="1141412" indent="0">
              <a:buNone/>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34723834"/>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agline with photo">
    <p:bg>
      <p:bgPr>
        <a:solidFill>
          <a:schemeClr val="tx2"/>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44BE8783-6296-494C-8036-167FDEF9421B}"/>
              </a:ext>
            </a:extLst>
          </p:cNvPr>
          <p:cNvSpPr>
            <a:spLocks noGrp="1"/>
          </p:cNvSpPr>
          <p:nvPr>
            <p:ph type="pic" sz="quarter" idx="17"/>
          </p:nvPr>
        </p:nvSpPr>
        <p:spPr>
          <a:xfrm>
            <a:off x="6859787" y="0"/>
            <a:ext cx="5238527" cy="6858000"/>
          </a:xfrm>
          <a:solidFill>
            <a:schemeClr val="bg1">
              <a:lumMod val="95000"/>
            </a:schemeClr>
          </a:solidFill>
        </p:spPr>
        <p:txBody>
          <a:bodyPr anchor="ctr" anchorCtr="0"/>
          <a:lstStyle>
            <a:lvl1pPr>
              <a:lnSpc>
                <a:spcPct val="100000"/>
              </a:lnSpc>
              <a:defRPr/>
            </a:lvl1pPr>
          </a:lstStyle>
          <a:p>
            <a:endParaRPr lang="en-US"/>
          </a:p>
        </p:txBody>
      </p:sp>
      <p:sp>
        <p:nvSpPr>
          <p:cNvPr id="5" name="Text Placeholder 4">
            <a:extLst>
              <a:ext uri="{FF2B5EF4-FFF2-40B4-BE49-F238E27FC236}">
                <a16:creationId xmlns:a16="http://schemas.microsoft.com/office/drawing/2014/main" id="{A31BBF9B-FBA4-0942-8E97-1875BB6569C5}"/>
              </a:ext>
            </a:extLst>
          </p:cNvPr>
          <p:cNvSpPr>
            <a:spLocks noGrp="1"/>
          </p:cNvSpPr>
          <p:nvPr>
            <p:ph type="body" sz="quarter" idx="13"/>
          </p:nvPr>
        </p:nvSpPr>
        <p:spPr>
          <a:xfrm>
            <a:off x="1949958" y="6401963"/>
            <a:ext cx="4767277" cy="214738"/>
          </a:xfrm>
        </p:spPr>
        <p:txBody>
          <a:bodyPr anchor="b" anchorCtr="0">
            <a:noAutofit/>
          </a:bodyPr>
          <a:lstStyle>
            <a:lvl1pPr marL="0" indent="0">
              <a:lnSpc>
                <a:spcPct val="100000"/>
              </a:lnSpc>
              <a:spcBef>
                <a:spcPts val="300"/>
              </a:spcBef>
              <a:spcAft>
                <a:spcPts val="0"/>
              </a:spcAft>
              <a:buFontTx/>
              <a:buNone/>
              <a:defRPr sz="600">
                <a:solidFill>
                  <a:schemeClr val="bg1"/>
                </a:solidFill>
              </a:defRPr>
            </a:lvl1pPr>
            <a:lvl2pPr marL="457200" indent="0">
              <a:lnSpc>
                <a:spcPct val="100000"/>
              </a:lnSpc>
              <a:buFontTx/>
              <a:buNone/>
              <a:defRPr sz="600"/>
            </a:lvl2pPr>
            <a:lvl3pPr marL="914400" indent="0">
              <a:lnSpc>
                <a:spcPct val="100000"/>
              </a:lnSpc>
              <a:buFontTx/>
              <a:buNone/>
              <a:defRPr sz="600"/>
            </a:lvl3pPr>
            <a:lvl4pPr marL="1371600" indent="0">
              <a:lnSpc>
                <a:spcPct val="100000"/>
              </a:lnSpc>
              <a:buFontTx/>
              <a:buNone/>
              <a:defRPr sz="600"/>
            </a:lvl4pPr>
            <a:lvl5pPr marL="1828800" indent="0">
              <a:lnSpc>
                <a:spcPct val="100000"/>
              </a:lnSpc>
              <a:buFontTx/>
              <a:buNone/>
              <a:defRPr sz="600"/>
            </a:lvl5pPr>
          </a:lstStyle>
          <a:p>
            <a:pPr lvl="0"/>
            <a:r>
              <a:rPr lang="en-US"/>
              <a:t>Click to edit Master text styles</a:t>
            </a:r>
          </a:p>
        </p:txBody>
      </p:sp>
      <p:sp>
        <p:nvSpPr>
          <p:cNvPr id="2" name="Title 1">
            <a:extLst>
              <a:ext uri="{FF2B5EF4-FFF2-40B4-BE49-F238E27FC236}">
                <a16:creationId xmlns:a16="http://schemas.microsoft.com/office/drawing/2014/main" id="{3DDFF7EC-6678-497D-A6C8-65041DFB421B}"/>
              </a:ext>
            </a:extLst>
          </p:cNvPr>
          <p:cNvSpPr>
            <a:spLocks noGrp="1"/>
          </p:cNvSpPr>
          <p:nvPr>
            <p:ph type="title"/>
          </p:nvPr>
        </p:nvSpPr>
        <p:spPr>
          <a:xfrm>
            <a:off x="455676" y="412270"/>
            <a:ext cx="6183335" cy="1195883"/>
          </a:xfrm>
        </p:spPr>
        <p:txBody>
          <a:bodyPr/>
          <a:lstStyle>
            <a:lvl1pPr>
              <a:lnSpc>
                <a:spcPct val="80000"/>
              </a:lnSpc>
              <a:defRPr sz="6800">
                <a:solidFill>
                  <a:schemeClr val="bg1"/>
                </a:solidFill>
              </a:defRPr>
            </a:lvl1pPr>
          </a:lstStyle>
          <a:p>
            <a:r>
              <a:rPr lang="en-US"/>
              <a:t>Click to edit Master title style</a:t>
            </a:r>
          </a:p>
        </p:txBody>
      </p:sp>
      <p:pic>
        <p:nvPicPr>
          <p:cNvPr id="9" name="Picture 8">
            <a:extLst>
              <a:ext uri="{FF2B5EF4-FFF2-40B4-BE49-F238E27FC236}">
                <a16:creationId xmlns:a16="http://schemas.microsoft.com/office/drawing/2014/main" id="{ED2DA47C-926A-4013-BDFD-169260A1CE70}"/>
              </a:ext>
            </a:extLst>
          </p:cNvPr>
          <p:cNvPicPr>
            <a:picLocks noChangeAspect="1"/>
          </p:cNvPicPr>
          <p:nvPr userDrawn="1"/>
        </p:nvPicPr>
        <p:blipFill>
          <a:blip r:embed="rId2"/>
          <a:srcRect/>
          <a:stretch/>
        </p:blipFill>
        <p:spPr>
          <a:xfrm>
            <a:off x="478498" y="6354439"/>
            <a:ext cx="980844" cy="282164"/>
          </a:xfrm>
          <a:prstGeom prst="rect">
            <a:avLst/>
          </a:prstGeom>
        </p:spPr>
      </p:pic>
    </p:spTree>
    <p:extLst>
      <p:ext uri="{BB962C8B-B14F-4D97-AF65-F5344CB8AC3E}">
        <p14:creationId xmlns:p14="http://schemas.microsoft.com/office/powerpoint/2010/main" val="726314937"/>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 picture full bleed">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C7860EA2-C79E-D542-8682-57AF1B1BFEE7}"/>
              </a:ext>
            </a:extLst>
          </p:cNvPr>
          <p:cNvSpPr>
            <a:spLocks noGrp="1"/>
          </p:cNvSpPr>
          <p:nvPr>
            <p:ph type="pic" sz="quarter" idx="12"/>
          </p:nvPr>
        </p:nvSpPr>
        <p:spPr>
          <a:xfrm>
            <a:off x="1" y="0"/>
            <a:ext cx="12192000" cy="6858000"/>
          </a:xfrm>
          <a:solidFill>
            <a:schemeClr val="bg1">
              <a:lumMod val="95000"/>
            </a:schemeClr>
          </a:solidFill>
        </p:spPr>
        <p:txBody>
          <a:bodyPr anchor="ctr" anchorCtr="0"/>
          <a:lstStyle/>
          <a:p>
            <a:endParaRPr lang="en-US"/>
          </a:p>
        </p:txBody>
      </p:sp>
      <p:sp>
        <p:nvSpPr>
          <p:cNvPr id="2" name="Title 1">
            <a:extLst>
              <a:ext uri="{FF2B5EF4-FFF2-40B4-BE49-F238E27FC236}">
                <a16:creationId xmlns:a16="http://schemas.microsoft.com/office/drawing/2014/main" id="{3B16F32A-4EBC-AF42-80A1-61B420C9299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49658179"/>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 picture full bleed-White tex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C7860EA2-C79E-D542-8682-57AF1B1BFEE7}"/>
              </a:ext>
            </a:extLst>
          </p:cNvPr>
          <p:cNvSpPr>
            <a:spLocks noGrp="1"/>
          </p:cNvSpPr>
          <p:nvPr>
            <p:ph type="pic" sz="quarter" idx="12"/>
          </p:nvPr>
        </p:nvSpPr>
        <p:spPr>
          <a:xfrm>
            <a:off x="1" y="0"/>
            <a:ext cx="12192000" cy="6858000"/>
          </a:xfrm>
          <a:solidFill>
            <a:schemeClr val="bg1">
              <a:lumMod val="95000"/>
            </a:schemeClr>
          </a:solidFill>
        </p:spPr>
        <p:txBody>
          <a:bodyPr anchor="ctr" anchorCtr="0"/>
          <a:lstStyle/>
          <a:p>
            <a:endParaRPr lang="en-US"/>
          </a:p>
        </p:txBody>
      </p:sp>
      <p:sp>
        <p:nvSpPr>
          <p:cNvPr id="2" name="Title 1">
            <a:extLst>
              <a:ext uri="{FF2B5EF4-FFF2-40B4-BE49-F238E27FC236}">
                <a16:creationId xmlns:a16="http://schemas.microsoft.com/office/drawing/2014/main" id="{3B16F32A-4EBC-AF42-80A1-61B420C92998}"/>
              </a:ext>
            </a:extLst>
          </p:cNvPr>
          <p:cNvSpPr>
            <a:spLocks noGrp="1"/>
          </p:cNvSpPr>
          <p:nvPr>
            <p:ph type="title"/>
          </p:nvPr>
        </p:nvSpPr>
        <p:spPr>
          <a:xfrm>
            <a:off x="449369" y="311377"/>
            <a:ext cx="5575176" cy="119588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3854538575"/>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d Layout 1">
    <p:spTree>
      <p:nvGrpSpPr>
        <p:cNvPr id="1" name=""/>
        <p:cNvGrpSpPr/>
        <p:nvPr/>
      </p:nvGrpSpPr>
      <p:grpSpPr>
        <a:xfrm>
          <a:off x="0" y="0"/>
          <a:ext cx="0" cy="0"/>
          <a:chOff x="0" y="0"/>
          <a:chExt cx="0" cy="0"/>
        </a:xfrm>
      </p:grpSpPr>
      <p:pic>
        <p:nvPicPr>
          <p:cNvPr id="4" name="Picture 3" descr="A person sitting at a table using a computer&#10;&#10;Description automatically generated with medium confidence">
            <a:extLst>
              <a:ext uri="{FF2B5EF4-FFF2-40B4-BE49-F238E27FC236}">
                <a16:creationId xmlns:a16="http://schemas.microsoft.com/office/drawing/2014/main" id="{81A9889E-197B-4057-9837-18A19B69C608}"/>
              </a:ext>
            </a:extLst>
          </p:cNvPr>
          <p:cNvPicPr>
            <a:picLocks noChangeAspect="1"/>
          </p:cNvPicPr>
          <p:nvPr userDrawn="1"/>
        </p:nvPicPr>
        <p:blipFill rotWithShape="1">
          <a:blip r:embed="rId2" cstate="print">
            <a:alphaModFix/>
            <a:extLst>
              <a:ext uri="{28A0092B-C50C-407E-A947-70E740481C1C}">
                <a14:useLocalDpi xmlns:a14="http://schemas.microsoft.com/office/drawing/2010/main"/>
              </a:ext>
            </a:extLst>
          </a:blip>
          <a:srcRect/>
          <a:stretch/>
        </p:blipFill>
        <p:spPr>
          <a:xfrm>
            <a:off x="0" y="1"/>
            <a:ext cx="12191559" cy="6881853"/>
          </a:xfrm>
          <a:prstGeom prst="rect">
            <a:avLst/>
          </a:prstGeom>
        </p:spPr>
      </p:pic>
      <p:pic>
        <p:nvPicPr>
          <p:cNvPr id="3" name="Picture 2">
            <a:extLst>
              <a:ext uri="{FF2B5EF4-FFF2-40B4-BE49-F238E27FC236}">
                <a16:creationId xmlns:a16="http://schemas.microsoft.com/office/drawing/2014/main" id="{08662E4F-C755-458D-AE73-00B00DF60C1B}"/>
              </a:ext>
            </a:extLst>
          </p:cNvPr>
          <p:cNvPicPr>
            <a:picLocks noChangeAspect="1"/>
          </p:cNvPicPr>
          <p:nvPr userDrawn="1"/>
        </p:nvPicPr>
        <p:blipFill>
          <a:blip r:embed="rId3"/>
          <a:stretch>
            <a:fillRect/>
          </a:stretch>
        </p:blipFill>
        <p:spPr>
          <a:xfrm>
            <a:off x="47720" y="1763587"/>
            <a:ext cx="5837778" cy="5118266"/>
          </a:xfrm>
          <a:prstGeom prst="rect">
            <a:avLst/>
          </a:prstGeom>
        </p:spPr>
      </p:pic>
    </p:spTree>
    <p:extLst>
      <p:ext uri="{BB962C8B-B14F-4D97-AF65-F5344CB8AC3E}">
        <p14:creationId xmlns:p14="http://schemas.microsoft.com/office/powerpoint/2010/main" val="4185754277"/>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d Layout 2">
    <p:spTree>
      <p:nvGrpSpPr>
        <p:cNvPr id="1" name=""/>
        <p:cNvGrpSpPr/>
        <p:nvPr/>
      </p:nvGrpSpPr>
      <p:grpSpPr>
        <a:xfrm>
          <a:off x="0" y="0"/>
          <a:ext cx="0" cy="0"/>
          <a:chOff x="0" y="0"/>
          <a:chExt cx="0" cy="0"/>
        </a:xfrm>
      </p:grpSpPr>
      <p:pic>
        <p:nvPicPr>
          <p:cNvPr id="5" name="Picture 4" descr="A group of people sitting outside&#10;&#10;Description automatically generated with medium confidence">
            <a:extLst>
              <a:ext uri="{FF2B5EF4-FFF2-40B4-BE49-F238E27FC236}">
                <a16:creationId xmlns:a16="http://schemas.microsoft.com/office/drawing/2014/main" id="{937CEDB3-4DA4-4653-A1FB-1E7C8EEDAD33}"/>
              </a:ext>
            </a:extLst>
          </p:cNvPr>
          <p:cNvPicPr>
            <a:picLocks noChangeAspect="1"/>
          </p:cNvPicPr>
          <p:nvPr userDrawn="1"/>
        </p:nvPicPr>
        <p:blipFill rotWithShape="1">
          <a:blip r:embed="rId2" cstate="print">
            <a:alphaModFix/>
            <a:extLst>
              <a:ext uri="{28A0092B-C50C-407E-A947-70E740481C1C}">
                <a14:useLocalDpi xmlns:a14="http://schemas.microsoft.com/office/drawing/2010/main"/>
              </a:ext>
            </a:extLst>
          </a:blip>
          <a:srcRect/>
          <a:stretch/>
        </p:blipFill>
        <p:spPr>
          <a:xfrm>
            <a:off x="193" y="0"/>
            <a:ext cx="12230696" cy="6880894"/>
          </a:xfrm>
          <a:prstGeom prst="rect">
            <a:avLst/>
          </a:prstGeom>
        </p:spPr>
      </p:pic>
      <p:pic>
        <p:nvPicPr>
          <p:cNvPr id="3" name="Picture 2">
            <a:extLst>
              <a:ext uri="{FF2B5EF4-FFF2-40B4-BE49-F238E27FC236}">
                <a16:creationId xmlns:a16="http://schemas.microsoft.com/office/drawing/2014/main" id="{8E9EF136-4FFD-4B10-ABC7-9EBC07473C85}"/>
              </a:ext>
            </a:extLst>
          </p:cNvPr>
          <p:cNvPicPr>
            <a:picLocks noChangeAspect="1"/>
          </p:cNvPicPr>
          <p:nvPr userDrawn="1"/>
        </p:nvPicPr>
        <p:blipFill>
          <a:blip r:embed="rId3"/>
          <a:stretch>
            <a:fillRect/>
          </a:stretch>
        </p:blipFill>
        <p:spPr>
          <a:xfrm>
            <a:off x="39768" y="2010034"/>
            <a:ext cx="6048279" cy="4870861"/>
          </a:xfrm>
          <a:prstGeom prst="rect">
            <a:avLst/>
          </a:prstGeom>
        </p:spPr>
      </p:pic>
    </p:spTree>
    <p:extLst>
      <p:ext uri="{BB962C8B-B14F-4D97-AF65-F5344CB8AC3E}">
        <p14:creationId xmlns:p14="http://schemas.microsoft.com/office/powerpoint/2010/main" val="900293521"/>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Ad Layout 3">
    <p:spTree>
      <p:nvGrpSpPr>
        <p:cNvPr id="1" name=""/>
        <p:cNvGrpSpPr/>
        <p:nvPr/>
      </p:nvGrpSpPr>
      <p:grpSpPr>
        <a:xfrm>
          <a:off x="0" y="0"/>
          <a:ext cx="0" cy="0"/>
          <a:chOff x="0" y="0"/>
          <a:chExt cx="0" cy="0"/>
        </a:xfrm>
      </p:grpSpPr>
      <p:pic>
        <p:nvPicPr>
          <p:cNvPr id="3" name="Picture 2" descr="A picture containing floor, building, arch, colonnade&#10;&#10;Description automatically generated">
            <a:extLst>
              <a:ext uri="{FF2B5EF4-FFF2-40B4-BE49-F238E27FC236}">
                <a16:creationId xmlns:a16="http://schemas.microsoft.com/office/drawing/2014/main" id="{E81C2398-38A9-4C4F-8BD3-76C30CDE58C3}"/>
              </a:ext>
            </a:extLst>
          </p:cNvPr>
          <p:cNvPicPr>
            <a:picLocks noChangeAspect="1"/>
          </p:cNvPicPr>
          <p:nvPr userDrawn="1"/>
        </p:nvPicPr>
        <p:blipFill rotWithShape="1">
          <a:blip r:embed="rId2" cstate="print">
            <a:alphaModFix/>
            <a:extLst>
              <a:ext uri="{28A0092B-C50C-407E-A947-70E740481C1C}">
                <a14:useLocalDpi xmlns:a14="http://schemas.microsoft.com/office/drawing/2010/main"/>
              </a:ext>
            </a:extLst>
          </a:blip>
          <a:srcRect/>
          <a:stretch/>
        </p:blipFill>
        <p:spPr>
          <a:xfrm>
            <a:off x="1" y="-1"/>
            <a:ext cx="12191999" cy="6858001"/>
          </a:xfrm>
          <a:prstGeom prst="rect">
            <a:avLst/>
          </a:prstGeom>
        </p:spPr>
      </p:pic>
      <p:pic>
        <p:nvPicPr>
          <p:cNvPr id="4" name="Picture 3">
            <a:extLst>
              <a:ext uri="{FF2B5EF4-FFF2-40B4-BE49-F238E27FC236}">
                <a16:creationId xmlns:a16="http://schemas.microsoft.com/office/drawing/2014/main" id="{9A49E25E-CB11-49B0-B060-C77E1EEA3EE2}"/>
              </a:ext>
            </a:extLst>
          </p:cNvPr>
          <p:cNvPicPr>
            <a:picLocks noChangeAspect="1"/>
          </p:cNvPicPr>
          <p:nvPr userDrawn="1"/>
        </p:nvPicPr>
        <p:blipFill>
          <a:blip r:embed="rId3"/>
          <a:stretch>
            <a:fillRect/>
          </a:stretch>
        </p:blipFill>
        <p:spPr>
          <a:xfrm>
            <a:off x="1407748" y="2137613"/>
            <a:ext cx="9472470" cy="2736026"/>
          </a:xfrm>
          <a:prstGeom prst="rect">
            <a:avLst/>
          </a:prstGeom>
        </p:spPr>
      </p:pic>
    </p:spTree>
    <p:extLst>
      <p:ext uri="{BB962C8B-B14F-4D97-AF65-F5344CB8AC3E}">
        <p14:creationId xmlns:p14="http://schemas.microsoft.com/office/powerpoint/2010/main" val="3211634839"/>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w/ Image">
    <p:bg bwMode="gray">
      <p:bgPr>
        <a:solidFill>
          <a:schemeClr val="tx2"/>
        </a:solidFill>
        <a:effectLst/>
      </p:bgPr>
    </p:bg>
    <p:spTree>
      <p:nvGrpSpPr>
        <p:cNvPr id="1" name=""/>
        <p:cNvGrpSpPr/>
        <p:nvPr/>
      </p:nvGrpSpPr>
      <p:grpSpPr>
        <a:xfrm>
          <a:off x="0" y="0"/>
          <a:ext cx="0" cy="0"/>
          <a:chOff x="0" y="0"/>
          <a:chExt cx="0" cy="0"/>
        </a:xfrm>
      </p:grpSpPr>
      <p:pic>
        <p:nvPicPr>
          <p:cNvPr id="5" name="Picture 4" descr="A group of people smiling&#10;&#10;Description automatically generated with medium confidence">
            <a:extLst>
              <a:ext uri="{FF2B5EF4-FFF2-40B4-BE49-F238E27FC236}">
                <a16:creationId xmlns:a16="http://schemas.microsoft.com/office/drawing/2014/main" id="{5AD6FA4F-BA38-4220-ADF2-F8FBF0F3A92C}"/>
              </a:ext>
            </a:extLst>
          </p:cNvPr>
          <p:cNvPicPr>
            <a:picLocks noChangeAspect="1"/>
          </p:cNvPicPr>
          <p:nvPr userDrawn="1"/>
        </p:nvPicPr>
        <p:blipFill rotWithShape="1">
          <a:blip r:embed="rId2" cstate="print">
            <a:alphaModFix/>
            <a:extLs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4" name="Rectangle 3">
            <a:extLst>
              <a:ext uri="{FF2B5EF4-FFF2-40B4-BE49-F238E27FC236}">
                <a16:creationId xmlns:a16="http://schemas.microsoft.com/office/drawing/2014/main" id="{5EDA8AB8-CC02-461A-8071-0043DF83BFDD}"/>
              </a:ext>
            </a:extLst>
          </p:cNvPr>
          <p:cNvSpPr/>
          <p:nvPr userDrawn="1"/>
        </p:nvSpPr>
        <p:spPr>
          <a:xfrm>
            <a:off x="-1" y="0"/>
            <a:ext cx="12192000" cy="6856214"/>
          </a:xfrm>
          <a:prstGeom prst="rect">
            <a:avLst/>
          </a:prstGeom>
          <a:gradFill flip="none" rotWithShape="1">
            <a:gsLst>
              <a:gs pos="0">
                <a:schemeClr val="tx1">
                  <a:alpha val="15000"/>
                </a:scheme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800" err="1"/>
          </a:p>
        </p:txBody>
      </p:sp>
      <p:pic>
        <p:nvPicPr>
          <p:cNvPr id="6" name="Picture 5">
            <a:extLst>
              <a:ext uri="{FF2B5EF4-FFF2-40B4-BE49-F238E27FC236}">
                <a16:creationId xmlns:a16="http://schemas.microsoft.com/office/drawing/2014/main" id="{7C09EA89-7FF3-5B4D-BB5D-5107958535F7}"/>
              </a:ext>
            </a:extLst>
          </p:cNvPr>
          <p:cNvPicPr>
            <a:picLocks noChangeAspect="1"/>
          </p:cNvPicPr>
          <p:nvPr userDrawn="1"/>
        </p:nvPicPr>
        <p:blipFill>
          <a:blip r:embed="rId3"/>
          <a:srcRect/>
          <a:stretch/>
        </p:blipFill>
        <p:spPr bwMode="gray">
          <a:xfrm>
            <a:off x="429003" y="336108"/>
            <a:ext cx="1520956" cy="437540"/>
          </a:xfrm>
          <a:prstGeom prst="rect">
            <a:avLst/>
          </a:prstGeom>
        </p:spPr>
      </p:pic>
      <p:sp>
        <p:nvSpPr>
          <p:cNvPr id="48" name="Title 47">
            <a:extLst>
              <a:ext uri="{FF2B5EF4-FFF2-40B4-BE49-F238E27FC236}">
                <a16:creationId xmlns:a16="http://schemas.microsoft.com/office/drawing/2014/main" id="{4589C02F-442A-0542-9D03-7E040DDACB47}"/>
              </a:ext>
            </a:extLst>
          </p:cNvPr>
          <p:cNvSpPr>
            <a:spLocks noGrp="1"/>
          </p:cNvSpPr>
          <p:nvPr userDrawn="1">
            <p:ph type="title"/>
          </p:nvPr>
        </p:nvSpPr>
        <p:spPr bwMode="gray">
          <a:xfrm>
            <a:off x="445144" y="3844214"/>
            <a:ext cx="6820089" cy="1325880"/>
          </a:xfrm>
        </p:spPr>
        <p:txBody>
          <a:bodyPr anchor="b">
            <a:noAutofit/>
          </a:bodyPr>
          <a:lstStyle>
            <a:lvl1pPr>
              <a:lnSpc>
                <a:spcPct val="100000"/>
              </a:lnSpc>
              <a:defRPr sz="4500">
                <a:solidFill>
                  <a:srgbClr val="86ED78"/>
                </a:solidFill>
              </a:defRPr>
            </a:lvl1pPr>
          </a:lstStyle>
          <a:p>
            <a:r>
              <a:rPr lang="en-US"/>
              <a:t>Click to edit Master title style</a:t>
            </a:r>
          </a:p>
        </p:txBody>
      </p:sp>
      <p:sp>
        <p:nvSpPr>
          <p:cNvPr id="50" name="Text Placeholder 49">
            <a:extLst>
              <a:ext uri="{FF2B5EF4-FFF2-40B4-BE49-F238E27FC236}">
                <a16:creationId xmlns:a16="http://schemas.microsoft.com/office/drawing/2014/main" id="{DD2D2BCA-78AE-5743-9F8D-A3743719CCC9}"/>
              </a:ext>
            </a:extLst>
          </p:cNvPr>
          <p:cNvSpPr>
            <a:spLocks noGrp="1"/>
          </p:cNvSpPr>
          <p:nvPr userDrawn="1">
            <p:ph type="body" sz="quarter" idx="10"/>
          </p:nvPr>
        </p:nvSpPr>
        <p:spPr bwMode="gray">
          <a:xfrm>
            <a:off x="445144" y="5173775"/>
            <a:ext cx="6820089" cy="658813"/>
          </a:xfrm>
        </p:spPr>
        <p:txBody>
          <a:bodyPr anchor="t">
            <a:noAutofit/>
          </a:bodyPr>
          <a:lstStyle>
            <a:lvl1pPr marL="0" indent="0">
              <a:lnSpc>
                <a:spcPct val="100000"/>
              </a:lnSpc>
              <a:spcBef>
                <a:spcPts val="0"/>
              </a:spcBef>
              <a:buFontTx/>
              <a:buNone/>
              <a:defRPr sz="2400">
                <a:solidFill>
                  <a:schemeClr val="bg1"/>
                </a:solidFill>
              </a:defRPr>
            </a:lvl1pPr>
            <a:lvl2pPr marL="457200" indent="0">
              <a:buFontTx/>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52" name="Text Placeholder 51">
            <a:extLst>
              <a:ext uri="{FF2B5EF4-FFF2-40B4-BE49-F238E27FC236}">
                <a16:creationId xmlns:a16="http://schemas.microsoft.com/office/drawing/2014/main" id="{3835534A-190F-8648-8860-68E350DCF51F}"/>
              </a:ext>
            </a:extLst>
          </p:cNvPr>
          <p:cNvSpPr>
            <a:spLocks noGrp="1"/>
          </p:cNvSpPr>
          <p:nvPr userDrawn="1">
            <p:ph type="body" sz="quarter" idx="11"/>
          </p:nvPr>
        </p:nvSpPr>
        <p:spPr bwMode="gray">
          <a:xfrm>
            <a:off x="453085" y="5729747"/>
            <a:ext cx="2770269" cy="431800"/>
          </a:xfrm>
        </p:spPr>
        <p:txBody>
          <a:bodyPr anchor="b" anchorCtr="0">
            <a:noAutofit/>
          </a:bodyPr>
          <a:lstStyle>
            <a:lvl1pPr marL="0" indent="0">
              <a:lnSpc>
                <a:spcPct val="100000"/>
              </a:lnSpc>
              <a:spcBef>
                <a:spcPts val="0"/>
              </a:spcBef>
              <a:buFontTx/>
              <a:buNone/>
              <a:defRPr sz="1200" b="1">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styles</a:t>
            </a:r>
          </a:p>
        </p:txBody>
      </p:sp>
      <p:sp>
        <p:nvSpPr>
          <p:cNvPr id="54" name="Text Placeholder 53">
            <a:extLst>
              <a:ext uri="{FF2B5EF4-FFF2-40B4-BE49-F238E27FC236}">
                <a16:creationId xmlns:a16="http://schemas.microsoft.com/office/drawing/2014/main" id="{CA1B436A-5815-A940-938E-2A592E2623F7}"/>
              </a:ext>
            </a:extLst>
          </p:cNvPr>
          <p:cNvSpPr>
            <a:spLocks noGrp="1"/>
          </p:cNvSpPr>
          <p:nvPr userDrawn="1">
            <p:ph type="body" sz="quarter" idx="12"/>
          </p:nvPr>
        </p:nvSpPr>
        <p:spPr bwMode="gray">
          <a:xfrm>
            <a:off x="445145" y="6077918"/>
            <a:ext cx="2773557" cy="280987"/>
          </a:xfrm>
        </p:spPr>
        <p:txBody>
          <a:bodyPr>
            <a:noAutofit/>
          </a:bodyPr>
          <a:lstStyle>
            <a:lvl1pPr marL="0" indent="0">
              <a:lnSpc>
                <a:spcPct val="100000"/>
              </a:lnSpc>
              <a:buFontTx/>
              <a:buNone/>
              <a:defRPr sz="1200">
                <a:solidFill>
                  <a:schemeClr val="bg1"/>
                </a:solidFill>
              </a:defRPr>
            </a:lvl1pPr>
            <a:lvl2pPr marL="457200" indent="0">
              <a:buFontTx/>
              <a:buNone/>
              <a:defRPr sz="1200">
                <a:solidFill>
                  <a:schemeClr val="bg1"/>
                </a:solidFill>
              </a:defRPr>
            </a:lvl2pPr>
            <a:lvl3pPr marL="914400" indent="0">
              <a:buFontTx/>
              <a:buNone/>
              <a:defRPr sz="1200">
                <a:solidFill>
                  <a:schemeClr val="bg1"/>
                </a:solidFill>
              </a:defRPr>
            </a:lvl3pPr>
            <a:lvl4pPr marL="1371600" indent="0">
              <a:buFontTx/>
              <a:buNone/>
              <a:defRPr sz="1200">
                <a:solidFill>
                  <a:schemeClr val="bg1"/>
                </a:solidFill>
              </a:defRPr>
            </a:lvl4pPr>
            <a:lvl5pPr marL="1828800" indent="0">
              <a:buFontTx/>
              <a:buNone/>
              <a:defRPr sz="1200">
                <a:solidFill>
                  <a:schemeClr val="bg1"/>
                </a:solidFill>
              </a:defRPr>
            </a:lvl5pPr>
          </a:lstStyle>
          <a:p>
            <a:pPr lvl="0"/>
            <a:r>
              <a:rPr lang="en-US"/>
              <a:t>Click to edit Master text styles</a:t>
            </a:r>
          </a:p>
        </p:txBody>
      </p:sp>
      <p:sp>
        <p:nvSpPr>
          <p:cNvPr id="8" name="Text Placeholder 51">
            <a:extLst>
              <a:ext uri="{FF2B5EF4-FFF2-40B4-BE49-F238E27FC236}">
                <a16:creationId xmlns:a16="http://schemas.microsoft.com/office/drawing/2014/main" id="{9AE1D286-FE91-4B46-BB6E-01029D684DA7}"/>
              </a:ext>
            </a:extLst>
          </p:cNvPr>
          <p:cNvSpPr>
            <a:spLocks noGrp="1"/>
          </p:cNvSpPr>
          <p:nvPr>
            <p:ph type="body" sz="quarter" idx="13"/>
          </p:nvPr>
        </p:nvSpPr>
        <p:spPr bwMode="gray">
          <a:xfrm>
            <a:off x="3254275" y="5729747"/>
            <a:ext cx="2770269" cy="431800"/>
          </a:xfrm>
        </p:spPr>
        <p:txBody>
          <a:bodyPr anchor="b" anchorCtr="0">
            <a:noAutofit/>
          </a:bodyPr>
          <a:lstStyle>
            <a:lvl1pPr marL="0" indent="0">
              <a:lnSpc>
                <a:spcPct val="100000"/>
              </a:lnSpc>
              <a:spcBef>
                <a:spcPts val="0"/>
              </a:spcBef>
              <a:buFontTx/>
              <a:buNone/>
              <a:defRPr sz="1200" b="1">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styles</a:t>
            </a:r>
          </a:p>
        </p:txBody>
      </p:sp>
      <p:sp>
        <p:nvSpPr>
          <p:cNvPr id="9" name="Text Placeholder 53">
            <a:extLst>
              <a:ext uri="{FF2B5EF4-FFF2-40B4-BE49-F238E27FC236}">
                <a16:creationId xmlns:a16="http://schemas.microsoft.com/office/drawing/2014/main" id="{DBBC01BB-F541-43F0-94E6-ECC09BB40F7C}"/>
              </a:ext>
            </a:extLst>
          </p:cNvPr>
          <p:cNvSpPr>
            <a:spLocks noGrp="1"/>
          </p:cNvSpPr>
          <p:nvPr>
            <p:ph type="body" sz="quarter" idx="14"/>
          </p:nvPr>
        </p:nvSpPr>
        <p:spPr bwMode="gray">
          <a:xfrm>
            <a:off x="3246334" y="6077918"/>
            <a:ext cx="2773557" cy="280987"/>
          </a:xfrm>
        </p:spPr>
        <p:txBody>
          <a:bodyPr>
            <a:noAutofit/>
          </a:bodyPr>
          <a:lstStyle>
            <a:lvl1pPr marL="0" indent="0">
              <a:lnSpc>
                <a:spcPct val="100000"/>
              </a:lnSpc>
              <a:buFontTx/>
              <a:buNone/>
              <a:defRPr sz="1200">
                <a:solidFill>
                  <a:schemeClr val="bg1"/>
                </a:solidFill>
              </a:defRPr>
            </a:lvl1pPr>
            <a:lvl2pPr marL="457200" indent="0">
              <a:buFontTx/>
              <a:buNone/>
              <a:defRPr sz="1200">
                <a:solidFill>
                  <a:schemeClr val="bg1"/>
                </a:solidFill>
              </a:defRPr>
            </a:lvl2pPr>
            <a:lvl3pPr marL="914400" indent="0">
              <a:buFontTx/>
              <a:buNone/>
              <a:defRPr sz="1200">
                <a:solidFill>
                  <a:schemeClr val="bg1"/>
                </a:solidFill>
              </a:defRPr>
            </a:lvl3pPr>
            <a:lvl4pPr marL="1371600" indent="0">
              <a:buFontTx/>
              <a:buNone/>
              <a:defRPr sz="1200">
                <a:solidFill>
                  <a:schemeClr val="bg1"/>
                </a:solidFill>
              </a:defRPr>
            </a:lvl4pPr>
            <a:lvl5pPr marL="1828800" indent="0">
              <a:buFontTx/>
              <a:buNone/>
              <a:defRPr sz="1200">
                <a:solidFill>
                  <a:schemeClr val="bg1"/>
                </a:solidFill>
              </a:defRPr>
            </a:lvl5pPr>
          </a:lstStyle>
          <a:p>
            <a:pPr lvl="0"/>
            <a:r>
              <a:rPr lang="en-US"/>
              <a:t>Click to edit Master text styles</a:t>
            </a:r>
          </a:p>
        </p:txBody>
      </p:sp>
      <p:sp>
        <p:nvSpPr>
          <p:cNvPr id="10" name="Text Placeholder 51">
            <a:extLst>
              <a:ext uri="{FF2B5EF4-FFF2-40B4-BE49-F238E27FC236}">
                <a16:creationId xmlns:a16="http://schemas.microsoft.com/office/drawing/2014/main" id="{C08BB528-698F-4E5C-BC7E-51C5596CE8A8}"/>
              </a:ext>
            </a:extLst>
          </p:cNvPr>
          <p:cNvSpPr>
            <a:spLocks noGrp="1"/>
          </p:cNvSpPr>
          <p:nvPr>
            <p:ph type="body" sz="quarter" idx="15"/>
          </p:nvPr>
        </p:nvSpPr>
        <p:spPr bwMode="gray">
          <a:xfrm>
            <a:off x="6057317" y="5729747"/>
            <a:ext cx="2770269" cy="431800"/>
          </a:xfrm>
        </p:spPr>
        <p:txBody>
          <a:bodyPr anchor="b" anchorCtr="0">
            <a:noAutofit/>
          </a:bodyPr>
          <a:lstStyle>
            <a:lvl1pPr marL="0" indent="0">
              <a:lnSpc>
                <a:spcPct val="100000"/>
              </a:lnSpc>
              <a:spcBef>
                <a:spcPts val="0"/>
              </a:spcBef>
              <a:buFontTx/>
              <a:buNone/>
              <a:defRPr sz="1200" b="1">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styles</a:t>
            </a:r>
          </a:p>
        </p:txBody>
      </p:sp>
      <p:sp>
        <p:nvSpPr>
          <p:cNvPr id="11" name="Text Placeholder 53">
            <a:extLst>
              <a:ext uri="{FF2B5EF4-FFF2-40B4-BE49-F238E27FC236}">
                <a16:creationId xmlns:a16="http://schemas.microsoft.com/office/drawing/2014/main" id="{C264A348-E5D2-495E-A7AB-E068C6192DAA}"/>
              </a:ext>
            </a:extLst>
          </p:cNvPr>
          <p:cNvSpPr>
            <a:spLocks noGrp="1"/>
          </p:cNvSpPr>
          <p:nvPr>
            <p:ph type="body" sz="quarter" idx="16"/>
          </p:nvPr>
        </p:nvSpPr>
        <p:spPr bwMode="gray">
          <a:xfrm>
            <a:off x="6049376" y="6077918"/>
            <a:ext cx="2773557" cy="280987"/>
          </a:xfrm>
        </p:spPr>
        <p:txBody>
          <a:bodyPr>
            <a:noAutofit/>
          </a:bodyPr>
          <a:lstStyle>
            <a:lvl1pPr marL="0" indent="0">
              <a:lnSpc>
                <a:spcPct val="100000"/>
              </a:lnSpc>
              <a:buFontTx/>
              <a:buNone/>
              <a:defRPr sz="1200">
                <a:solidFill>
                  <a:schemeClr val="bg1"/>
                </a:solidFill>
              </a:defRPr>
            </a:lvl1pPr>
            <a:lvl2pPr marL="457200" indent="0">
              <a:buFontTx/>
              <a:buNone/>
              <a:defRPr sz="1200">
                <a:solidFill>
                  <a:schemeClr val="bg1"/>
                </a:solidFill>
              </a:defRPr>
            </a:lvl2pPr>
            <a:lvl3pPr marL="914400" indent="0">
              <a:buFontTx/>
              <a:buNone/>
              <a:defRPr sz="1200">
                <a:solidFill>
                  <a:schemeClr val="bg1"/>
                </a:solidFill>
              </a:defRPr>
            </a:lvl3pPr>
            <a:lvl4pPr marL="1371600" indent="0">
              <a:buFontTx/>
              <a:buNone/>
              <a:defRPr sz="1200">
                <a:solidFill>
                  <a:schemeClr val="bg1"/>
                </a:solidFill>
              </a:defRPr>
            </a:lvl4pPr>
            <a:lvl5pPr marL="1828800" indent="0">
              <a:buFontTx/>
              <a:buNone/>
              <a:defRPr sz="12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4245729143"/>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Section_Slide_Dark">
    <p:bg>
      <p:bgPr>
        <a:solidFill>
          <a:schemeClr val="tx2"/>
        </a:solidFill>
        <a:effectLst/>
      </p:bgPr>
    </p:bg>
    <p:spTree>
      <p:nvGrpSpPr>
        <p:cNvPr id="1" name=""/>
        <p:cNvGrpSpPr/>
        <p:nvPr/>
      </p:nvGrpSpPr>
      <p:grpSpPr>
        <a:xfrm>
          <a:off x="0" y="0"/>
          <a:ext cx="0" cy="0"/>
          <a:chOff x="0" y="0"/>
          <a:chExt cx="0" cy="0"/>
        </a:xfrm>
      </p:grpSpPr>
      <p:sp>
        <p:nvSpPr>
          <p:cNvPr id="15" name="Title 47">
            <a:extLst>
              <a:ext uri="{FF2B5EF4-FFF2-40B4-BE49-F238E27FC236}">
                <a16:creationId xmlns:a16="http://schemas.microsoft.com/office/drawing/2014/main" id="{84D9505D-4AC7-1D48-B1A2-8E72FC33FD69}"/>
              </a:ext>
            </a:extLst>
          </p:cNvPr>
          <p:cNvSpPr>
            <a:spLocks noGrp="1"/>
          </p:cNvSpPr>
          <p:nvPr>
            <p:ph type="title"/>
          </p:nvPr>
        </p:nvSpPr>
        <p:spPr>
          <a:xfrm>
            <a:off x="423720" y="3911228"/>
            <a:ext cx="7841371" cy="1325880"/>
          </a:xfrm>
        </p:spPr>
        <p:txBody>
          <a:bodyPr anchor="b">
            <a:noAutofit/>
          </a:bodyPr>
          <a:lstStyle>
            <a:lvl1pPr>
              <a:lnSpc>
                <a:spcPct val="100000"/>
              </a:lnSpc>
              <a:defRPr sz="4500">
                <a:solidFill>
                  <a:schemeClr val="accent1"/>
                </a:solidFill>
              </a:defRPr>
            </a:lvl1pPr>
          </a:lstStyle>
          <a:p>
            <a:r>
              <a:rPr lang="en-US"/>
              <a:t>Click to edit Master title style</a:t>
            </a:r>
          </a:p>
        </p:txBody>
      </p:sp>
      <p:sp>
        <p:nvSpPr>
          <p:cNvPr id="16" name="Text Placeholder 49">
            <a:extLst>
              <a:ext uri="{FF2B5EF4-FFF2-40B4-BE49-F238E27FC236}">
                <a16:creationId xmlns:a16="http://schemas.microsoft.com/office/drawing/2014/main" id="{B3D96E09-D7A1-F843-8ABC-7DCB908CA977}"/>
              </a:ext>
            </a:extLst>
          </p:cNvPr>
          <p:cNvSpPr>
            <a:spLocks noGrp="1"/>
          </p:cNvSpPr>
          <p:nvPr>
            <p:ph type="body" sz="quarter" idx="10"/>
          </p:nvPr>
        </p:nvSpPr>
        <p:spPr>
          <a:xfrm>
            <a:off x="423720" y="5386232"/>
            <a:ext cx="7841371" cy="658813"/>
          </a:xfrm>
        </p:spPr>
        <p:txBody>
          <a:bodyPr anchor="t">
            <a:noAutofit/>
          </a:bodyPr>
          <a:lstStyle>
            <a:lvl1pPr marL="0" indent="0">
              <a:lnSpc>
                <a:spcPct val="100000"/>
              </a:lnSpc>
              <a:spcBef>
                <a:spcPts val="0"/>
              </a:spcBef>
              <a:buFontTx/>
              <a:buNone/>
              <a:defRPr sz="2400">
                <a:solidFill>
                  <a:schemeClr val="bg1"/>
                </a:solidFill>
              </a:defRPr>
            </a:lvl1pPr>
            <a:lvl2pPr marL="457200" indent="0">
              <a:buFontTx/>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pic>
        <p:nvPicPr>
          <p:cNvPr id="14" name="Picture 13">
            <a:extLst>
              <a:ext uri="{FF2B5EF4-FFF2-40B4-BE49-F238E27FC236}">
                <a16:creationId xmlns:a16="http://schemas.microsoft.com/office/drawing/2014/main" id="{7939F5C7-FFB1-474B-AE95-43B083499F6B}"/>
              </a:ext>
            </a:extLst>
          </p:cNvPr>
          <p:cNvPicPr>
            <a:picLocks noChangeAspect="1"/>
          </p:cNvPicPr>
          <p:nvPr userDrawn="1"/>
        </p:nvPicPr>
        <p:blipFill>
          <a:blip r:embed="rId2"/>
          <a:srcRect/>
          <a:stretch/>
        </p:blipFill>
        <p:spPr bwMode="invGray">
          <a:xfrm>
            <a:off x="429003" y="336108"/>
            <a:ext cx="1520956" cy="437540"/>
          </a:xfrm>
          <a:prstGeom prst="rect">
            <a:avLst/>
          </a:prstGeom>
        </p:spPr>
      </p:pic>
    </p:spTree>
    <p:extLst>
      <p:ext uri="{BB962C8B-B14F-4D97-AF65-F5344CB8AC3E}">
        <p14:creationId xmlns:p14="http://schemas.microsoft.com/office/powerpoint/2010/main" val="1820282155"/>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Section_Slide_Small Image">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B097A8A-5F5A-410E-A527-3420D0786654}"/>
              </a:ext>
            </a:extLst>
          </p:cNvPr>
          <p:cNvSpPr>
            <a:spLocks noGrp="1"/>
          </p:cNvSpPr>
          <p:nvPr>
            <p:ph type="pic" sz="quarter" idx="11"/>
          </p:nvPr>
        </p:nvSpPr>
        <p:spPr>
          <a:xfrm>
            <a:off x="9667218" y="0"/>
            <a:ext cx="2524782" cy="6858000"/>
          </a:xfrm>
          <a:solidFill>
            <a:schemeClr val="bg1">
              <a:lumMod val="95000"/>
            </a:schemeClr>
          </a:solidFill>
        </p:spPr>
        <p:txBody>
          <a:bodyPr anchor="ctr" anchorCtr="0"/>
          <a:lstStyle/>
          <a:p>
            <a:endParaRPr lang="en-US"/>
          </a:p>
        </p:txBody>
      </p:sp>
      <p:sp>
        <p:nvSpPr>
          <p:cNvPr id="15" name="Title 47">
            <a:extLst>
              <a:ext uri="{FF2B5EF4-FFF2-40B4-BE49-F238E27FC236}">
                <a16:creationId xmlns:a16="http://schemas.microsoft.com/office/drawing/2014/main" id="{84D9505D-4AC7-1D48-B1A2-8E72FC33FD69}"/>
              </a:ext>
            </a:extLst>
          </p:cNvPr>
          <p:cNvSpPr>
            <a:spLocks noGrp="1"/>
          </p:cNvSpPr>
          <p:nvPr>
            <p:ph type="title"/>
          </p:nvPr>
        </p:nvSpPr>
        <p:spPr>
          <a:xfrm>
            <a:off x="423720" y="3911228"/>
            <a:ext cx="7841371" cy="1325880"/>
          </a:xfrm>
        </p:spPr>
        <p:txBody>
          <a:bodyPr anchor="b">
            <a:noAutofit/>
          </a:bodyPr>
          <a:lstStyle>
            <a:lvl1pPr>
              <a:lnSpc>
                <a:spcPct val="100000"/>
              </a:lnSpc>
              <a:defRPr sz="4500">
                <a:solidFill>
                  <a:schemeClr val="accent1"/>
                </a:solidFill>
              </a:defRPr>
            </a:lvl1pPr>
          </a:lstStyle>
          <a:p>
            <a:r>
              <a:rPr lang="en-US"/>
              <a:t>Click to edit Master title style</a:t>
            </a:r>
          </a:p>
        </p:txBody>
      </p:sp>
      <p:sp>
        <p:nvSpPr>
          <p:cNvPr id="16" name="Text Placeholder 49">
            <a:extLst>
              <a:ext uri="{FF2B5EF4-FFF2-40B4-BE49-F238E27FC236}">
                <a16:creationId xmlns:a16="http://schemas.microsoft.com/office/drawing/2014/main" id="{B3D96E09-D7A1-F843-8ABC-7DCB908CA977}"/>
              </a:ext>
            </a:extLst>
          </p:cNvPr>
          <p:cNvSpPr>
            <a:spLocks noGrp="1"/>
          </p:cNvSpPr>
          <p:nvPr>
            <p:ph type="body" sz="quarter" idx="10"/>
          </p:nvPr>
        </p:nvSpPr>
        <p:spPr>
          <a:xfrm>
            <a:off x="423720" y="5386232"/>
            <a:ext cx="7841371" cy="658813"/>
          </a:xfrm>
        </p:spPr>
        <p:txBody>
          <a:bodyPr anchor="t">
            <a:noAutofit/>
          </a:bodyPr>
          <a:lstStyle>
            <a:lvl1pPr marL="0" indent="0">
              <a:lnSpc>
                <a:spcPct val="100000"/>
              </a:lnSpc>
              <a:spcBef>
                <a:spcPts val="0"/>
              </a:spcBef>
              <a:buFontTx/>
              <a:buNone/>
              <a:defRPr sz="2400">
                <a:solidFill>
                  <a:schemeClr val="bg1"/>
                </a:solidFill>
              </a:defRPr>
            </a:lvl1pPr>
            <a:lvl2pPr marL="457200" indent="0">
              <a:buFontTx/>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pic>
        <p:nvPicPr>
          <p:cNvPr id="14" name="Picture 13">
            <a:extLst>
              <a:ext uri="{FF2B5EF4-FFF2-40B4-BE49-F238E27FC236}">
                <a16:creationId xmlns:a16="http://schemas.microsoft.com/office/drawing/2014/main" id="{7939F5C7-FFB1-474B-AE95-43B083499F6B}"/>
              </a:ext>
            </a:extLst>
          </p:cNvPr>
          <p:cNvPicPr>
            <a:picLocks noChangeAspect="1"/>
          </p:cNvPicPr>
          <p:nvPr userDrawn="1"/>
        </p:nvPicPr>
        <p:blipFill>
          <a:blip r:embed="rId2"/>
          <a:srcRect/>
          <a:stretch/>
        </p:blipFill>
        <p:spPr bwMode="invGray">
          <a:xfrm>
            <a:off x="429003" y="336108"/>
            <a:ext cx="1520956" cy="437540"/>
          </a:xfrm>
          <a:prstGeom prst="rect">
            <a:avLst/>
          </a:prstGeom>
        </p:spPr>
      </p:pic>
    </p:spTree>
    <p:extLst>
      <p:ext uri="{BB962C8B-B14F-4D97-AF65-F5344CB8AC3E}">
        <p14:creationId xmlns:p14="http://schemas.microsoft.com/office/powerpoint/2010/main" val="2068999329"/>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Quote ">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7DD1A-FEEA-D949-8B5B-1CB6676B82D1}"/>
              </a:ext>
            </a:extLst>
          </p:cNvPr>
          <p:cNvSpPr>
            <a:spLocks noGrp="1"/>
          </p:cNvSpPr>
          <p:nvPr>
            <p:ph type="title" hasCustomPrompt="1"/>
          </p:nvPr>
        </p:nvSpPr>
        <p:spPr>
          <a:xfrm>
            <a:off x="2537175" y="1627423"/>
            <a:ext cx="8398786" cy="1325880"/>
          </a:xfrm>
        </p:spPr>
        <p:txBody>
          <a:bodyPr anchor="t">
            <a:noAutofit/>
          </a:bodyPr>
          <a:lstStyle>
            <a:lvl1pPr>
              <a:lnSpc>
                <a:spcPct val="100000"/>
              </a:lnSpc>
              <a:defRPr sz="3200">
                <a:solidFill>
                  <a:schemeClr val="tx1"/>
                </a:solidFill>
              </a:defRPr>
            </a:lvl1pPr>
          </a:lstStyle>
          <a:p>
            <a:r>
              <a:rPr lang="en-US"/>
              <a:t>Click to edit Master title style</a:t>
            </a:r>
            <a:br>
              <a:rPr lang="en-US"/>
            </a:br>
            <a:br>
              <a:rPr lang="en-US"/>
            </a:br>
            <a:endParaRPr lang="en-US"/>
          </a:p>
        </p:txBody>
      </p:sp>
      <p:sp>
        <p:nvSpPr>
          <p:cNvPr id="8" name="Text Placeholder 7">
            <a:extLst>
              <a:ext uri="{FF2B5EF4-FFF2-40B4-BE49-F238E27FC236}">
                <a16:creationId xmlns:a16="http://schemas.microsoft.com/office/drawing/2014/main" id="{274C296B-AF18-41AB-87A3-1F3D5F97338C}"/>
              </a:ext>
            </a:extLst>
          </p:cNvPr>
          <p:cNvSpPr>
            <a:spLocks noGrp="1"/>
          </p:cNvSpPr>
          <p:nvPr>
            <p:ph type="body" sz="quarter" idx="12"/>
          </p:nvPr>
        </p:nvSpPr>
        <p:spPr>
          <a:xfrm>
            <a:off x="2562062" y="4553744"/>
            <a:ext cx="8373900" cy="623888"/>
          </a:xfrm>
        </p:spPr>
        <p:txBody>
          <a:bodyPr>
            <a:noAutofit/>
          </a:bodyPr>
          <a:lstStyle>
            <a:lvl1pPr marL="112713" indent="-112713">
              <a:lnSpc>
                <a:spcPct val="100000"/>
              </a:lnSpc>
              <a:buClr>
                <a:schemeClr val="tx1"/>
              </a:buClr>
              <a:buFont typeface="Arial" panose="020B0604020202020204" pitchFamily="34" charset="0"/>
              <a:buChar char="—"/>
              <a:defRPr sz="1400">
                <a:solidFill>
                  <a:schemeClr val="tx1"/>
                </a:solidFill>
              </a:defRPr>
            </a:lvl1pPr>
            <a:lvl2pPr>
              <a:buNone/>
              <a:defRPr/>
            </a:lvl2pPr>
          </a:lstStyle>
          <a:p>
            <a:pPr lvl="0"/>
            <a:r>
              <a:rPr lang="en-US"/>
              <a:t>Click to edit Master text styles</a:t>
            </a:r>
          </a:p>
        </p:txBody>
      </p:sp>
      <p:pic>
        <p:nvPicPr>
          <p:cNvPr id="4" name="Graphic 3">
            <a:extLst>
              <a:ext uri="{FF2B5EF4-FFF2-40B4-BE49-F238E27FC236}">
                <a16:creationId xmlns:a16="http://schemas.microsoft.com/office/drawing/2014/main" id="{15CFED7C-9359-40DB-8FA6-FE59DAFB599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636145" y="1192574"/>
            <a:ext cx="396953" cy="320040"/>
          </a:xfrm>
          <a:prstGeom prst="rect">
            <a:avLst/>
          </a:prstGeom>
        </p:spPr>
      </p:pic>
    </p:spTree>
    <p:extLst>
      <p:ext uri="{BB962C8B-B14F-4D97-AF65-F5344CB8AC3E}">
        <p14:creationId xmlns:p14="http://schemas.microsoft.com/office/powerpoint/2010/main" val="946942663"/>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EMO">
    <p:bg>
      <p:bgPr>
        <a:solidFill>
          <a:schemeClr val="tx2"/>
        </a:solidFill>
        <a:effectLst/>
      </p:bgPr>
    </p:bg>
    <p:spTree>
      <p:nvGrpSpPr>
        <p:cNvPr id="1" name=""/>
        <p:cNvGrpSpPr/>
        <p:nvPr/>
      </p:nvGrpSpPr>
      <p:grpSpPr>
        <a:xfrm>
          <a:off x="0" y="0"/>
          <a:ext cx="0" cy="0"/>
          <a:chOff x="0" y="0"/>
          <a:chExt cx="0" cy="0"/>
        </a:xfrm>
      </p:grpSpPr>
      <p:sp>
        <p:nvSpPr>
          <p:cNvPr id="15" name="Title 47">
            <a:extLst>
              <a:ext uri="{FF2B5EF4-FFF2-40B4-BE49-F238E27FC236}">
                <a16:creationId xmlns:a16="http://schemas.microsoft.com/office/drawing/2014/main" id="{AD93D2F4-9AB2-824E-96E0-4AEF19924F57}"/>
              </a:ext>
            </a:extLst>
          </p:cNvPr>
          <p:cNvSpPr>
            <a:spLocks noGrp="1"/>
          </p:cNvSpPr>
          <p:nvPr>
            <p:ph type="title"/>
          </p:nvPr>
        </p:nvSpPr>
        <p:spPr>
          <a:xfrm>
            <a:off x="433789" y="1682998"/>
            <a:ext cx="9378217" cy="1325880"/>
          </a:xfrm>
        </p:spPr>
        <p:txBody>
          <a:bodyPr anchor="b">
            <a:noAutofit/>
          </a:bodyPr>
          <a:lstStyle>
            <a:lvl1pPr>
              <a:lnSpc>
                <a:spcPct val="100000"/>
              </a:lnSpc>
              <a:defRPr sz="4500">
                <a:solidFill>
                  <a:schemeClr val="bg1"/>
                </a:solidFill>
              </a:defRPr>
            </a:lvl1pPr>
          </a:lstStyle>
          <a:p>
            <a:r>
              <a:rPr lang="en-US"/>
              <a:t>Click to edit Master title style</a:t>
            </a:r>
          </a:p>
        </p:txBody>
      </p:sp>
      <p:sp>
        <p:nvSpPr>
          <p:cNvPr id="16" name="Text Placeholder 49">
            <a:extLst>
              <a:ext uri="{FF2B5EF4-FFF2-40B4-BE49-F238E27FC236}">
                <a16:creationId xmlns:a16="http://schemas.microsoft.com/office/drawing/2014/main" id="{75500A8C-D095-CD48-96F2-F13BD6358833}"/>
              </a:ext>
            </a:extLst>
          </p:cNvPr>
          <p:cNvSpPr>
            <a:spLocks noGrp="1"/>
          </p:cNvSpPr>
          <p:nvPr>
            <p:ph type="body" sz="quarter" idx="10"/>
          </p:nvPr>
        </p:nvSpPr>
        <p:spPr>
          <a:xfrm>
            <a:off x="433789" y="2988041"/>
            <a:ext cx="9378217" cy="658813"/>
          </a:xfrm>
        </p:spPr>
        <p:txBody>
          <a:bodyPr anchor="t">
            <a:noAutofit/>
          </a:bodyPr>
          <a:lstStyle>
            <a:lvl1pPr marL="0" indent="0">
              <a:lnSpc>
                <a:spcPct val="100000"/>
              </a:lnSpc>
              <a:spcBef>
                <a:spcPts val="0"/>
              </a:spcBef>
              <a:buFontTx/>
              <a:buNone/>
              <a:defRPr sz="2400">
                <a:solidFill>
                  <a:schemeClr val="bg1"/>
                </a:solidFill>
              </a:defRPr>
            </a:lvl1pPr>
            <a:lvl2pPr marL="457200" indent="0">
              <a:buFontTx/>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pic>
        <p:nvPicPr>
          <p:cNvPr id="21" name="Picture 20">
            <a:extLst>
              <a:ext uri="{FF2B5EF4-FFF2-40B4-BE49-F238E27FC236}">
                <a16:creationId xmlns:a16="http://schemas.microsoft.com/office/drawing/2014/main" id="{43F16F1D-D154-45B9-AEDF-0CCA8D6D773B}"/>
              </a:ext>
            </a:extLst>
          </p:cNvPr>
          <p:cNvPicPr>
            <a:picLocks noChangeAspect="1"/>
          </p:cNvPicPr>
          <p:nvPr userDrawn="1"/>
        </p:nvPicPr>
        <p:blipFill>
          <a:blip r:embed="rId2"/>
          <a:srcRect/>
          <a:stretch/>
        </p:blipFill>
        <p:spPr>
          <a:xfrm>
            <a:off x="478498" y="6354439"/>
            <a:ext cx="980844" cy="282164"/>
          </a:xfrm>
          <a:prstGeom prst="rect">
            <a:avLst/>
          </a:prstGeom>
        </p:spPr>
      </p:pic>
      <p:sp>
        <p:nvSpPr>
          <p:cNvPr id="22" name="Footer Placeholder 4">
            <a:extLst>
              <a:ext uri="{FF2B5EF4-FFF2-40B4-BE49-F238E27FC236}">
                <a16:creationId xmlns:a16="http://schemas.microsoft.com/office/drawing/2014/main" id="{B83BE927-F90B-4812-B2C6-22761C2EC527}"/>
              </a:ext>
            </a:extLst>
          </p:cNvPr>
          <p:cNvSpPr txBox="1">
            <a:spLocks/>
          </p:cNvSpPr>
          <p:nvPr userDrawn="1"/>
        </p:nvSpPr>
        <p:spPr>
          <a:xfrm>
            <a:off x="7940458" y="6408532"/>
            <a:ext cx="3092415" cy="214746"/>
          </a:xfrm>
          <a:prstGeom prst="rect">
            <a:avLst/>
          </a:prstGeom>
        </p:spPr>
        <p:txBody>
          <a:bodyPr vert="horz" lIns="91440" tIns="45720" rIns="91440" bIns="45720" rtlCol="0" anchor="ctr"/>
          <a:lstStyle>
            <a:defPPr>
              <a:defRPr lang="en-US"/>
            </a:defPPr>
            <a:lvl1pPr algn="r">
              <a:defRPr sz="600"/>
            </a:lvl1pPr>
            <a:lvl2pPr marL="457040" algn="l" defTabSz="457040" rtl="0" eaLnBrk="1" latinLnBrk="0" hangingPunct="1">
              <a:defRPr sz="1799" kern="1200">
                <a:solidFill>
                  <a:schemeClr val="tx1"/>
                </a:solidFill>
                <a:latin typeface="+mn-lt"/>
                <a:ea typeface="+mn-ea"/>
                <a:cs typeface="+mn-cs"/>
              </a:defRPr>
            </a:lvl2pPr>
            <a:lvl3pPr marL="914080" algn="l" defTabSz="457040" rtl="0" eaLnBrk="1" latinLnBrk="0" hangingPunct="1">
              <a:defRPr sz="1799" kern="1200">
                <a:solidFill>
                  <a:schemeClr val="tx1"/>
                </a:solidFill>
                <a:latin typeface="+mn-lt"/>
                <a:ea typeface="+mn-ea"/>
                <a:cs typeface="+mn-cs"/>
              </a:defRPr>
            </a:lvl3pPr>
            <a:lvl4pPr marL="1371120" algn="l" defTabSz="457040" rtl="0" eaLnBrk="1" latinLnBrk="0" hangingPunct="1">
              <a:defRPr sz="1799" kern="1200">
                <a:solidFill>
                  <a:schemeClr val="tx1"/>
                </a:solidFill>
                <a:latin typeface="+mn-lt"/>
                <a:ea typeface="+mn-ea"/>
                <a:cs typeface="+mn-cs"/>
              </a:defRPr>
            </a:lvl4pPr>
            <a:lvl5pPr marL="1828160" algn="l" defTabSz="457040" rtl="0" eaLnBrk="1" latinLnBrk="0" hangingPunct="1">
              <a:defRPr sz="1799" kern="1200">
                <a:solidFill>
                  <a:schemeClr val="tx1"/>
                </a:solidFill>
                <a:latin typeface="+mn-lt"/>
                <a:ea typeface="+mn-ea"/>
                <a:cs typeface="+mn-cs"/>
              </a:defRPr>
            </a:lvl5pPr>
            <a:lvl6pPr marL="2285200" algn="l" defTabSz="457040" rtl="0" eaLnBrk="1" latinLnBrk="0" hangingPunct="1">
              <a:defRPr sz="1799" kern="1200">
                <a:solidFill>
                  <a:schemeClr val="tx1"/>
                </a:solidFill>
                <a:latin typeface="+mn-lt"/>
                <a:ea typeface="+mn-ea"/>
                <a:cs typeface="+mn-cs"/>
              </a:defRPr>
            </a:lvl6pPr>
            <a:lvl7pPr marL="2742240" algn="l" defTabSz="457040" rtl="0" eaLnBrk="1" latinLnBrk="0" hangingPunct="1">
              <a:defRPr sz="1799" kern="1200">
                <a:solidFill>
                  <a:schemeClr val="tx1"/>
                </a:solidFill>
                <a:latin typeface="+mn-lt"/>
                <a:ea typeface="+mn-ea"/>
                <a:cs typeface="+mn-cs"/>
              </a:defRPr>
            </a:lvl7pPr>
            <a:lvl8pPr marL="3199280" algn="l" defTabSz="457040" rtl="0" eaLnBrk="1" latinLnBrk="0" hangingPunct="1">
              <a:defRPr sz="1799" kern="1200">
                <a:solidFill>
                  <a:schemeClr val="tx1"/>
                </a:solidFill>
                <a:latin typeface="+mn-lt"/>
                <a:ea typeface="+mn-ea"/>
                <a:cs typeface="+mn-cs"/>
              </a:defRPr>
            </a:lvl8pPr>
            <a:lvl9pPr marL="3656320" algn="l" defTabSz="457040" rtl="0" eaLnBrk="1" latinLnBrk="0" hangingPunct="1">
              <a:defRPr sz="1799" kern="1200">
                <a:solidFill>
                  <a:schemeClr val="tx1"/>
                </a:solidFill>
                <a:latin typeface="+mn-lt"/>
                <a:ea typeface="+mn-ea"/>
                <a:cs typeface="+mn-cs"/>
              </a:defRPr>
            </a:lvl9pPr>
          </a:lstStyle>
          <a:p>
            <a:pPr lvl="0"/>
            <a:r>
              <a:rPr lang="en-US" sz="800">
                <a:solidFill>
                  <a:schemeClr val="bg1"/>
                </a:solidFill>
              </a:rPr>
              <a:t>© 2022 ServiceNow, Inc. All Rights Reserved. Confidential.</a:t>
            </a:r>
          </a:p>
        </p:txBody>
      </p:sp>
      <p:sp>
        <p:nvSpPr>
          <p:cNvPr id="23" name="Slide Number Placeholder 5">
            <a:extLst>
              <a:ext uri="{FF2B5EF4-FFF2-40B4-BE49-F238E27FC236}">
                <a16:creationId xmlns:a16="http://schemas.microsoft.com/office/drawing/2014/main" id="{361618E0-C664-494F-96AC-369CD17DC165}"/>
              </a:ext>
            </a:extLst>
          </p:cNvPr>
          <p:cNvSpPr txBox="1">
            <a:spLocks/>
          </p:cNvSpPr>
          <p:nvPr userDrawn="1"/>
        </p:nvSpPr>
        <p:spPr>
          <a:xfrm>
            <a:off x="11060871" y="6413253"/>
            <a:ext cx="667875" cy="228600"/>
          </a:xfrm>
          <a:prstGeom prst="rect">
            <a:avLst/>
          </a:prstGeom>
        </p:spPr>
        <p:txBody>
          <a:bodyPr/>
          <a:lstStyle>
            <a:defPPr>
              <a:defRPr lang="en-US"/>
            </a:defPPr>
            <a:lvl1pPr marL="0" algn="l" defTabSz="457040" rtl="0" eaLnBrk="1" latinLnBrk="0" hangingPunct="1">
              <a:defRPr sz="1799" kern="1200">
                <a:solidFill>
                  <a:schemeClr val="tx1"/>
                </a:solidFill>
                <a:latin typeface="+mn-lt"/>
                <a:ea typeface="+mn-ea"/>
                <a:cs typeface="+mn-cs"/>
              </a:defRPr>
            </a:lvl1pPr>
            <a:lvl2pPr marL="457040" algn="l" defTabSz="457040" rtl="0" eaLnBrk="1" latinLnBrk="0" hangingPunct="1">
              <a:defRPr sz="1799" kern="1200">
                <a:solidFill>
                  <a:schemeClr val="tx1"/>
                </a:solidFill>
                <a:latin typeface="+mn-lt"/>
                <a:ea typeface="+mn-ea"/>
                <a:cs typeface="+mn-cs"/>
              </a:defRPr>
            </a:lvl2pPr>
            <a:lvl3pPr marL="914080" algn="l" defTabSz="457040" rtl="0" eaLnBrk="1" latinLnBrk="0" hangingPunct="1">
              <a:defRPr sz="1799" kern="1200">
                <a:solidFill>
                  <a:schemeClr val="tx1"/>
                </a:solidFill>
                <a:latin typeface="+mn-lt"/>
                <a:ea typeface="+mn-ea"/>
                <a:cs typeface="+mn-cs"/>
              </a:defRPr>
            </a:lvl3pPr>
            <a:lvl4pPr marL="1371120" algn="l" defTabSz="457040" rtl="0" eaLnBrk="1" latinLnBrk="0" hangingPunct="1">
              <a:defRPr sz="1799" kern="1200">
                <a:solidFill>
                  <a:schemeClr val="tx1"/>
                </a:solidFill>
                <a:latin typeface="+mn-lt"/>
                <a:ea typeface="+mn-ea"/>
                <a:cs typeface="+mn-cs"/>
              </a:defRPr>
            </a:lvl4pPr>
            <a:lvl5pPr marL="1828160" algn="l" defTabSz="457040" rtl="0" eaLnBrk="1" latinLnBrk="0" hangingPunct="1">
              <a:defRPr sz="1799" kern="1200">
                <a:solidFill>
                  <a:schemeClr val="tx1"/>
                </a:solidFill>
                <a:latin typeface="+mn-lt"/>
                <a:ea typeface="+mn-ea"/>
                <a:cs typeface="+mn-cs"/>
              </a:defRPr>
            </a:lvl5pPr>
            <a:lvl6pPr marL="2285200" algn="l" defTabSz="457040" rtl="0" eaLnBrk="1" latinLnBrk="0" hangingPunct="1">
              <a:defRPr sz="1799" kern="1200">
                <a:solidFill>
                  <a:schemeClr val="tx1"/>
                </a:solidFill>
                <a:latin typeface="+mn-lt"/>
                <a:ea typeface="+mn-ea"/>
                <a:cs typeface="+mn-cs"/>
              </a:defRPr>
            </a:lvl6pPr>
            <a:lvl7pPr marL="2742240" algn="l" defTabSz="457040" rtl="0" eaLnBrk="1" latinLnBrk="0" hangingPunct="1">
              <a:defRPr sz="1799" kern="1200">
                <a:solidFill>
                  <a:schemeClr val="tx1"/>
                </a:solidFill>
                <a:latin typeface="+mn-lt"/>
                <a:ea typeface="+mn-ea"/>
                <a:cs typeface="+mn-cs"/>
              </a:defRPr>
            </a:lvl7pPr>
            <a:lvl8pPr marL="3199280" algn="l" defTabSz="457040" rtl="0" eaLnBrk="1" latinLnBrk="0" hangingPunct="1">
              <a:defRPr sz="1799" kern="1200">
                <a:solidFill>
                  <a:schemeClr val="tx1"/>
                </a:solidFill>
                <a:latin typeface="+mn-lt"/>
                <a:ea typeface="+mn-ea"/>
                <a:cs typeface="+mn-cs"/>
              </a:defRPr>
            </a:lvl8pPr>
            <a:lvl9pPr marL="3656320" algn="l" defTabSz="457040" rtl="0" eaLnBrk="1" latinLnBrk="0" hangingPunct="1">
              <a:defRPr sz="1799" kern="1200">
                <a:solidFill>
                  <a:schemeClr val="tx1"/>
                </a:solidFill>
                <a:latin typeface="+mn-lt"/>
                <a:ea typeface="+mn-ea"/>
                <a:cs typeface="+mn-cs"/>
              </a:defRPr>
            </a:lvl9pPr>
          </a:lstStyle>
          <a:p>
            <a:pPr algn="r"/>
            <a:fld id="{A9B9714D-1B27-0B43-A9CC-9EF2921F49DC}" type="slidenum">
              <a:rPr lang="en-US" sz="800" b="0" kern="1200" smtClean="0">
                <a:solidFill>
                  <a:schemeClr val="bg1"/>
                </a:solidFill>
                <a:latin typeface="+mn-lt"/>
                <a:ea typeface="+mn-ea"/>
                <a:cs typeface="+mn-cs"/>
              </a:rPr>
              <a:pPr algn="r"/>
              <a:t>‹#›</a:t>
            </a:fld>
            <a:endParaRPr lang="en-US" sz="800" b="0" kern="1200">
              <a:solidFill>
                <a:schemeClr val="bg1"/>
              </a:solidFill>
              <a:latin typeface="+mn-lt"/>
              <a:ea typeface="+mn-ea"/>
              <a:cs typeface="+mn-cs"/>
            </a:endParaRPr>
          </a:p>
        </p:txBody>
      </p:sp>
    </p:spTree>
    <p:extLst>
      <p:ext uri="{BB962C8B-B14F-4D97-AF65-F5344CB8AC3E}">
        <p14:creationId xmlns:p14="http://schemas.microsoft.com/office/powerpoint/2010/main" val="1257099349"/>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Question Slide">
    <p:bg>
      <p:bgPr>
        <a:solidFill>
          <a:schemeClr val="tx2"/>
        </a:solidFill>
        <a:effectLst/>
      </p:bgPr>
    </p:bg>
    <p:spTree>
      <p:nvGrpSpPr>
        <p:cNvPr id="1" name=""/>
        <p:cNvGrpSpPr/>
        <p:nvPr/>
      </p:nvGrpSpPr>
      <p:grpSpPr>
        <a:xfrm>
          <a:off x="0" y="0"/>
          <a:ext cx="0" cy="0"/>
          <a:chOff x="0" y="0"/>
          <a:chExt cx="0" cy="0"/>
        </a:xfrm>
      </p:grpSpPr>
      <p:sp>
        <p:nvSpPr>
          <p:cNvPr id="15" name="Title 47">
            <a:extLst>
              <a:ext uri="{FF2B5EF4-FFF2-40B4-BE49-F238E27FC236}">
                <a16:creationId xmlns:a16="http://schemas.microsoft.com/office/drawing/2014/main" id="{AD93D2F4-9AB2-824E-96E0-4AEF19924F57}"/>
              </a:ext>
            </a:extLst>
          </p:cNvPr>
          <p:cNvSpPr>
            <a:spLocks noGrp="1"/>
          </p:cNvSpPr>
          <p:nvPr>
            <p:ph type="title"/>
          </p:nvPr>
        </p:nvSpPr>
        <p:spPr>
          <a:xfrm>
            <a:off x="433789" y="1682998"/>
            <a:ext cx="9378217" cy="1325880"/>
          </a:xfrm>
        </p:spPr>
        <p:txBody>
          <a:bodyPr anchor="b">
            <a:noAutofit/>
          </a:bodyPr>
          <a:lstStyle>
            <a:lvl1pPr>
              <a:lnSpc>
                <a:spcPct val="100000"/>
              </a:lnSpc>
              <a:defRPr sz="4500">
                <a:solidFill>
                  <a:schemeClr val="bg1"/>
                </a:solidFill>
              </a:defRPr>
            </a:lvl1pPr>
          </a:lstStyle>
          <a:p>
            <a:r>
              <a:rPr lang="en-US"/>
              <a:t>Click to edit Master title style</a:t>
            </a:r>
          </a:p>
        </p:txBody>
      </p:sp>
      <p:sp>
        <p:nvSpPr>
          <p:cNvPr id="16" name="Text Placeholder 49">
            <a:extLst>
              <a:ext uri="{FF2B5EF4-FFF2-40B4-BE49-F238E27FC236}">
                <a16:creationId xmlns:a16="http://schemas.microsoft.com/office/drawing/2014/main" id="{75500A8C-D095-CD48-96F2-F13BD6358833}"/>
              </a:ext>
            </a:extLst>
          </p:cNvPr>
          <p:cNvSpPr>
            <a:spLocks noGrp="1"/>
          </p:cNvSpPr>
          <p:nvPr>
            <p:ph type="body" sz="quarter" idx="10"/>
          </p:nvPr>
        </p:nvSpPr>
        <p:spPr>
          <a:xfrm>
            <a:off x="433789" y="2988041"/>
            <a:ext cx="9378217" cy="658813"/>
          </a:xfrm>
        </p:spPr>
        <p:txBody>
          <a:bodyPr anchor="t">
            <a:noAutofit/>
          </a:bodyPr>
          <a:lstStyle>
            <a:lvl1pPr marL="0" indent="0">
              <a:lnSpc>
                <a:spcPct val="100000"/>
              </a:lnSpc>
              <a:spcBef>
                <a:spcPts val="0"/>
              </a:spcBef>
              <a:buFontTx/>
              <a:buNone/>
              <a:defRPr sz="2400">
                <a:solidFill>
                  <a:schemeClr val="bg1"/>
                </a:solidFill>
              </a:defRPr>
            </a:lvl1pPr>
            <a:lvl2pPr marL="457200" indent="0">
              <a:buFontTx/>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pic>
        <p:nvPicPr>
          <p:cNvPr id="21" name="Picture 20">
            <a:extLst>
              <a:ext uri="{FF2B5EF4-FFF2-40B4-BE49-F238E27FC236}">
                <a16:creationId xmlns:a16="http://schemas.microsoft.com/office/drawing/2014/main" id="{43F16F1D-D154-45B9-AEDF-0CCA8D6D773B}"/>
              </a:ext>
            </a:extLst>
          </p:cNvPr>
          <p:cNvPicPr>
            <a:picLocks noChangeAspect="1"/>
          </p:cNvPicPr>
          <p:nvPr userDrawn="1"/>
        </p:nvPicPr>
        <p:blipFill>
          <a:blip r:embed="rId2"/>
          <a:srcRect/>
          <a:stretch/>
        </p:blipFill>
        <p:spPr>
          <a:xfrm>
            <a:off x="478498" y="6354439"/>
            <a:ext cx="980844" cy="282164"/>
          </a:xfrm>
          <a:prstGeom prst="rect">
            <a:avLst/>
          </a:prstGeom>
        </p:spPr>
      </p:pic>
      <p:sp>
        <p:nvSpPr>
          <p:cNvPr id="22" name="Footer Placeholder 4">
            <a:extLst>
              <a:ext uri="{FF2B5EF4-FFF2-40B4-BE49-F238E27FC236}">
                <a16:creationId xmlns:a16="http://schemas.microsoft.com/office/drawing/2014/main" id="{B83BE927-F90B-4812-B2C6-22761C2EC527}"/>
              </a:ext>
            </a:extLst>
          </p:cNvPr>
          <p:cNvSpPr txBox="1">
            <a:spLocks/>
          </p:cNvSpPr>
          <p:nvPr userDrawn="1"/>
        </p:nvSpPr>
        <p:spPr>
          <a:xfrm>
            <a:off x="7940458" y="6408532"/>
            <a:ext cx="3092415" cy="214746"/>
          </a:xfrm>
          <a:prstGeom prst="rect">
            <a:avLst/>
          </a:prstGeom>
        </p:spPr>
        <p:txBody>
          <a:bodyPr vert="horz" lIns="91440" tIns="45720" rIns="91440" bIns="45720" rtlCol="0" anchor="ctr"/>
          <a:lstStyle>
            <a:defPPr>
              <a:defRPr lang="en-US"/>
            </a:defPPr>
            <a:lvl1pPr algn="r">
              <a:defRPr sz="600"/>
            </a:lvl1pPr>
            <a:lvl2pPr marL="457040" algn="l" defTabSz="457040" rtl="0" eaLnBrk="1" latinLnBrk="0" hangingPunct="1">
              <a:defRPr sz="1799" kern="1200">
                <a:solidFill>
                  <a:schemeClr val="tx1"/>
                </a:solidFill>
                <a:latin typeface="+mn-lt"/>
                <a:ea typeface="+mn-ea"/>
                <a:cs typeface="+mn-cs"/>
              </a:defRPr>
            </a:lvl2pPr>
            <a:lvl3pPr marL="914080" algn="l" defTabSz="457040" rtl="0" eaLnBrk="1" latinLnBrk="0" hangingPunct="1">
              <a:defRPr sz="1799" kern="1200">
                <a:solidFill>
                  <a:schemeClr val="tx1"/>
                </a:solidFill>
                <a:latin typeface="+mn-lt"/>
                <a:ea typeface="+mn-ea"/>
                <a:cs typeface="+mn-cs"/>
              </a:defRPr>
            </a:lvl3pPr>
            <a:lvl4pPr marL="1371120" algn="l" defTabSz="457040" rtl="0" eaLnBrk="1" latinLnBrk="0" hangingPunct="1">
              <a:defRPr sz="1799" kern="1200">
                <a:solidFill>
                  <a:schemeClr val="tx1"/>
                </a:solidFill>
                <a:latin typeface="+mn-lt"/>
                <a:ea typeface="+mn-ea"/>
                <a:cs typeface="+mn-cs"/>
              </a:defRPr>
            </a:lvl4pPr>
            <a:lvl5pPr marL="1828160" algn="l" defTabSz="457040" rtl="0" eaLnBrk="1" latinLnBrk="0" hangingPunct="1">
              <a:defRPr sz="1799" kern="1200">
                <a:solidFill>
                  <a:schemeClr val="tx1"/>
                </a:solidFill>
                <a:latin typeface="+mn-lt"/>
                <a:ea typeface="+mn-ea"/>
                <a:cs typeface="+mn-cs"/>
              </a:defRPr>
            </a:lvl5pPr>
            <a:lvl6pPr marL="2285200" algn="l" defTabSz="457040" rtl="0" eaLnBrk="1" latinLnBrk="0" hangingPunct="1">
              <a:defRPr sz="1799" kern="1200">
                <a:solidFill>
                  <a:schemeClr val="tx1"/>
                </a:solidFill>
                <a:latin typeface="+mn-lt"/>
                <a:ea typeface="+mn-ea"/>
                <a:cs typeface="+mn-cs"/>
              </a:defRPr>
            </a:lvl6pPr>
            <a:lvl7pPr marL="2742240" algn="l" defTabSz="457040" rtl="0" eaLnBrk="1" latinLnBrk="0" hangingPunct="1">
              <a:defRPr sz="1799" kern="1200">
                <a:solidFill>
                  <a:schemeClr val="tx1"/>
                </a:solidFill>
                <a:latin typeface="+mn-lt"/>
                <a:ea typeface="+mn-ea"/>
                <a:cs typeface="+mn-cs"/>
              </a:defRPr>
            </a:lvl7pPr>
            <a:lvl8pPr marL="3199280" algn="l" defTabSz="457040" rtl="0" eaLnBrk="1" latinLnBrk="0" hangingPunct="1">
              <a:defRPr sz="1799" kern="1200">
                <a:solidFill>
                  <a:schemeClr val="tx1"/>
                </a:solidFill>
                <a:latin typeface="+mn-lt"/>
                <a:ea typeface="+mn-ea"/>
                <a:cs typeface="+mn-cs"/>
              </a:defRPr>
            </a:lvl8pPr>
            <a:lvl9pPr marL="3656320" algn="l" defTabSz="457040" rtl="0" eaLnBrk="1" latinLnBrk="0" hangingPunct="1">
              <a:defRPr sz="1799" kern="1200">
                <a:solidFill>
                  <a:schemeClr val="tx1"/>
                </a:solidFill>
                <a:latin typeface="+mn-lt"/>
                <a:ea typeface="+mn-ea"/>
                <a:cs typeface="+mn-cs"/>
              </a:defRPr>
            </a:lvl9pPr>
          </a:lstStyle>
          <a:p>
            <a:pPr lvl="0"/>
            <a:r>
              <a:rPr lang="en-US" sz="800">
                <a:solidFill>
                  <a:schemeClr val="bg1"/>
                </a:solidFill>
              </a:rPr>
              <a:t>© 2022 ServiceNow, Inc. All Rights Reserved. Confidential.</a:t>
            </a:r>
          </a:p>
        </p:txBody>
      </p:sp>
      <p:sp>
        <p:nvSpPr>
          <p:cNvPr id="23" name="Slide Number Placeholder 5">
            <a:extLst>
              <a:ext uri="{FF2B5EF4-FFF2-40B4-BE49-F238E27FC236}">
                <a16:creationId xmlns:a16="http://schemas.microsoft.com/office/drawing/2014/main" id="{361618E0-C664-494F-96AC-369CD17DC165}"/>
              </a:ext>
            </a:extLst>
          </p:cNvPr>
          <p:cNvSpPr txBox="1">
            <a:spLocks/>
          </p:cNvSpPr>
          <p:nvPr userDrawn="1"/>
        </p:nvSpPr>
        <p:spPr>
          <a:xfrm>
            <a:off x="11060871" y="6413253"/>
            <a:ext cx="667875" cy="228600"/>
          </a:xfrm>
          <a:prstGeom prst="rect">
            <a:avLst/>
          </a:prstGeom>
        </p:spPr>
        <p:txBody>
          <a:bodyPr/>
          <a:lstStyle>
            <a:defPPr>
              <a:defRPr lang="en-US"/>
            </a:defPPr>
            <a:lvl1pPr marL="0" algn="l" defTabSz="457040" rtl="0" eaLnBrk="1" latinLnBrk="0" hangingPunct="1">
              <a:defRPr sz="1799" kern="1200">
                <a:solidFill>
                  <a:schemeClr val="tx1"/>
                </a:solidFill>
                <a:latin typeface="+mn-lt"/>
                <a:ea typeface="+mn-ea"/>
                <a:cs typeface="+mn-cs"/>
              </a:defRPr>
            </a:lvl1pPr>
            <a:lvl2pPr marL="457040" algn="l" defTabSz="457040" rtl="0" eaLnBrk="1" latinLnBrk="0" hangingPunct="1">
              <a:defRPr sz="1799" kern="1200">
                <a:solidFill>
                  <a:schemeClr val="tx1"/>
                </a:solidFill>
                <a:latin typeface="+mn-lt"/>
                <a:ea typeface="+mn-ea"/>
                <a:cs typeface="+mn-cs"/>
              </a:defRPr>
            </a:lvl2pPr>
            <a:lvl3pPr marL="914080" algn="l" defTabSz="457040" rtl="0" eaLnBrk="1" latinLnBrk="0" hangingPunct="1">
              <a:defRPr sz="1799" kern="1200">
                <a:solidFill>
                  <a:schemeClr val="tx1"/>
                </a:solidFill>
                <a:latin typeface="+mn-lt"/>
                <a:ea typeface="+mn-ea"/>
                <a:cs typeface="+mn-cs"/>
              </a:defRPr>
            </a:lvl3pPr>
            <a:lvl4pPr marL="1371120" algn="l" defTabSz="457040" rtl="0" eaLnBrk="1" latinLnBrk="0" hangingPunct="1">
              <a:defRPr sz="1799" kern="1200">
                <a:solidFill>
                  <a:schemeClr val="tx1"/>
                </a:solidFill>
                <a:latin typeface="+mn-lt"/>
                <a:ea typeface="+mn-ea"/>
                <a:cs typeface="+mn-cs"/>
              </a:defRPr>
            </a:lvl4pPr>
            <a:lvl5pPr marL="1828160" algn="l" defTabSz="457040" rtl="0" eaLnBrk="1" latinLnBrk="0" hangingPunct="1">
              <a:defRPr sz="1799" kern="1200">
                <a:solidFill>
                  <a:schemeClr val="tx1"/>
                </a:solidFill>
                <a:latin typeface="+mn-lt"/>
                <a:ea typeface="+mn-ea"/>
                <a:cs typeface="+mn-cs"/>
              </a:defRPr>
            </a:lvl5pPr>
            <a:lvl6pPr marL="2285200" algn="l" defTabSz="457040" rtl="0" eaLnBrk="1" latinLnBrk="0" hangingPunct="1">
              <a:defRPr sz="1799" kern="1200">
                <a:solidFill>
                  <a:schemeClr val="tx1"/>
                </a:solidFill>
                <a:latin typeface="+mn-lt"/>
                <a:ea typeface="+mn-ea"/>
                <a:cs typeface="+mn-cs"/>
              </a:defRPr>
            </a:lvl6pPr>
            <a:lvl7pPr marL="2742240" algn="l" defTabSz="457040" rtl="0" eaLnBrk="1" latinLnBrk="0" hangingPunct="1">
              <a:defRPr sz="1799" kern="1200">
                <a:solidFill>
                  <a:schemeClr val="tx1"/>
                </a:solidFill>
                <a:latin typeface="+mn-lt"/>
                <a:ea typeface="+mn-ea"/>
                <a:cs typeface="+mn-cs"/>
              </a:defRPr>
            </a:lvl7pPr>
            <a:lvl8pPr marL="3199280" algn="l" defTabSz="457040" rtl="0" eaLnBrk="1" latinLnBrk="0" hangingPunct="1">
              <a:defRPr sz="1799" kern="1200">
                <a:solidFill>
                  <a:schemeClr val="tx1"/>
                </a:solidFill>
                <a:latin typeface="+mn-lt"/>
                <a:ea typeface="+mn-ea"/>
                <a:cs typeface="+mn-cs"/>
              </a:defRPr>
            </a:lvl8pPr>
            <a:lvl9pPr marL="3656320" algn="l" defTabSz="457040" rtl="0" eaLnBrk="1" latinLnBrk="0" hangingPunct="1">
              <a:defRPr sz="1799" kern="1200">
                <a:solidFill>
                  <a:schemeClr val="tx1"/>
                </a:solidFill>
                <a:latin typeface="+mn-lt"/>
                <a:ea typeface="+mn-ea"/>
                <a:cs typeface="+mn-cs"/>
              </a:defRPr>
            </a:lvl9pPr>
          </a:lstStyle>
          <a:p>
            <a:pPr algn="r"/>
            <a:fld id="{A9B9714D-1B27-0B43-A9CC-9EF2921F49DC}" type="slidenum">
              <a:rPr lang="en-US" sz="800" b="0" kern="1200" smtClean="0">
                <a:solidFill>
                  <a:schemeClr val="bg1"/>
                </a:solidFill>
                <a:latin typeface="+mn-lt"/>
                <a:ea typeface="+mn-ea"/>
                <a:cs typeface="+mn-cs"/>
              </a:rPr>
              <a:pPr algn="r"/>
              <a:t>‹#›</a:t>
            </a:fld>
            <a:endParaRPr lang="en-US" sz="800" b="0" kern="1200">
              <a:solidFill>
                <a:schemeClr val="bg1"/>
              </a:solidFill>
              <a:latin typeface="+mn-lt"/>
              <a:ea typeface="+mn-ea"/>
              <a:cs typeface="+mn-cs"/>
            </a:endParaRPr>
          </a:p>
        </p:txBody>
      </p:sp>
    </p:spTree>
    <p:extLst>
      <p:ext uri="{BB962C8B-B14F-4D97-AF65-F5344CB8AC3E}">
        <p14:creationId xmlns:p14="http://schemas.microsoft.com/office/powerpoint/2010/main" val="1618957520"/>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hank You_1_Name">
    <p:bg>
      <p:bgPr>
        <a:solidFill>
          <a:schemeClr val="tx2"/>
        </a:solidFill>
        <a:effectLst/>
      </p:bgPr>
    </p:bg>
    <p:spTree>
      <p:nvGrpSpPr>
        <p:cNvPr id="1" name=""/>
        <p:cNvGrpSpPr/>
        <p:nvPr/>
      </p:nvGrpSpPr>
      <p:grpSpPr>
        <a:xfrm>
          <a:off x="0" y="0"/>
          <a:ext cx="0" cy="0"/>
          <a:chOff x="0" y="0"/>
          <a:chExt cx="0" cy="0"/>
        </a:xfrm>
      </p:grpSpPr>
      <p:pic>
        <p:nvPicPr>
          <p:cNvPr id="3" name="Picture 2" descr="A picture containing person, sky, outdoor, person&#10;&#10;Description automatically generated">
            <a:extLst>
              <a:ext uri="{FF2B5EF4-FFF2-40B4-BE49-F238E27FC236}">
                <a16:creationId xmlns:a16="http://schemas.microsoft.com/office/drawing/2014/main" id="{EF808782-CF0E-4EBC-83FE-98BE39F1FF5B}"/>
              </a:ext>
            </a:extLst>
          </p:cNvPr>
          <p:cNvPicPr>
            <a:picLocks noChangeAspect="1"/>
          </p:cNvPicPr>
          <p:nvPr userDrawn="1"/>
        </p:nvPicPr>
        <p:blipFill rotWithShape="1">
          <a:blip r:embed="rId2" cstate="print">
            <a:alphaModFix/>
            <a:extLst>
              <a:ext uri="{28A0092B-C50C-407E-A947-70E740481C1C}">
                <a14:useLocalDpi xmlns:a14="http://schemas.microsoft.com/office/drawing/2010/main"/>
              </a:ext>
            </a:extLst>
          </a:blip>
          <a:srcRect/>
          <a:stretch/>
        </p:blipFill>
        <p:spPr bwMode="gray">
          <a:xfrm>
            <a:off x="-1" y="0"/>
            <a:ext cx="12192000" cy="6856214"/>
          </a:xfrm>
          <a:prstGeom prst="rect">
            <a:avLst/>
          </a:prstGeom>
        </p:spPr>
      </p:pic>
      <p:sp>
        <p:nvSpPr>
          <p:cNvPr id="11" name="Rectangle 10">
            <a:extLst>
              <a:ext uri="{FF2B5EF4-FFF2-40B4-BE49-F238E27FC236}">
                <a16:creationId xmlns:a16="http://schemas.microsoft.com/office/drawing/2014/main" id="{07DFDB63-7693-430A-BC03-A0817A02FC02}"/>
              </a:ext>
            </a:extLst>
          </p:cNvPr>
          <p:cNvSpPr/>
          <p:nvPr userDrawn="1"/>
        </p:nvSpPr>
        <p:spPr bwMode="gray">
          <a:xfrm>
            <a:off x="-1" y="0"/>
            <a:ext cx="12192000" cy="6856214"/>
          </a:xfrm>
          <a:prstGeom prst="rect">
            <a:avLst/>
          </a:prstGeom>
          <a:gradFill flip="none" rotWithShape="1">
            <a:gsLst>
              <a:gs pos="0">
                <a:schemeClr val="tx1">
                  <a:alpha val="15000"/>
                </a:scheme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800" err="1"/>
          </a:p>
        </p:txBody>
      </p:sp>
      <p:sp>
        <p:nvSpPr>
          <p:cNvPr id="48" name="Title 47">
            <a:extLst>
              <a:ext uri="{FF2B5EF4-FFF2-40B4-BE49-F238E27FC236}">
                <a16:creationId xmlns:a16="http://schemas.microsoft.com/office/drawing/2014/main" id="{4589C02F-442A-0542-9D03-7E040DDACB47}"/>
              </a:ext>
            </a:extLst>
          </p:cNvPr>
          <p:cNvSpPr>
            <a:spLocks noGrp="1"/>
          </p:cNvSpPr>
          <p:nvPr userDrawn="1">
            <p:ph type="title"/>
          </p:nvPr>
        </p:nvSpPr>
        <p:spPr bwMode="gray">
          <a:xfrm>
            <a:off x="440326" y="3247194"/>
            <a:ext cx="5017334" cy="1325880"/>
          </a:xfrm>
        </p:spPr>
        <p:txBody>
          <a:bodyPr wrap="square" anchor="b">
            <a:noAutofit/>
          </a:bodyPr>
          <a:lstStyle>
            <a:lvl1pPr>
              <a:lnSpc>
                <a:spcPct val="100000"/>
              </a:lnSpc>
              <a:defRPr sz="6400">
                <a:solidFill>
                  <a:schemeClr val="accent1"/>
                </a:solidFill>
              </a:defRPr>
            </a:lvl1pPr>
          </a:lstStyle>
          <a:p>
            <a:r>
              <a:rPr lang="en-US"/>
              <a:t>Click to edit Master title style</a:t>
            </a:r>
          </a:p>
        </p:txBody>
      </p:sp>
      <p:sp>
        <p:nvSpPr>
          <p:cNvPr id="50" name="Text Placeholder 49">
            <a:extLst>
              <a:ext uri="{FF2B5EF4-FFF2-40B4-BE49-F238E27FC236}">
                <a16:creationId xmlns:a16="http://schemas.microsoft.com/office/drawing/2014/main" id="{DD2D2BCA-78AE-5743-9F8D-A3743719CCC9}"/>
              </a:ext>
            </a:extLst>
          </p:cNvPr>
          <p:cNvSpPr>
            <a:spLocks noGrp="1"/>
          </p:cNvSpPr>
          <p:nvPr userDrawn="1">
            <p:ph type="body" sz="quarter" idx="10"/>
          </p:nvPr>
        </p:nvSpPr>
        <p:spPr bwMode="gray">
          <a:xfrm>
            <a:off x="440326" y="4756689"/>
            <a:ext cx="5017334" cy="658813"/>
          </a:xfrm>
        </p:spPr>
        <p:txBody>
          <a:bodyPr wrap="square" anchor="t">
            <a:noAutofit/>
          </a:bodyPr>
          <a:lstStyle>
            <a:lvl1pPr marL="0" indent="0">
              <a:lnSpc>
                <a:spcPct val="100000"/>
              </a:lnSpc>
              <a:spcBef>
                <a:spcPts val="0"/>
              </a:spcBef>
              <a:buFontTx/>
              <a:buNone/>
              <a:defRPr sz="2400">
                <a:solidFill>
                  <a:schemeClr val="bg1"/>
                </a:solidFill>
              </a:defRPr>
            </a:lvl1pPr>
            <a:lvl2pPr marL="457200" indent="0">
              <a:buFontTx/>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pic>
        <p:nvPicPr>
          <p:cNvPr id="8" name="Picture 7">
            <a:extLst>
              <a:ext uri="{FF2B5EF4-FFF2-40B4-BE49-F238E27FC236}">
                <a16:creationId xmlns:a16="http://schemas.microsoft.com/office/drawing/2014/main" id="{D5CA8A74-B52F-4BA0-A498-6FC4D0FDA88A}"/>
              </a:ext>
            </a:extLst>
          </p:cNvPr>
          <p:cNvPicPr>
            <a:picLocks noChangeAspect="1"/>
          </p:cNvPicPr>
          <p:nvPr userDrawn="1"/>
        </p:nvPicPr>
        <p:blipFill>
          <a:blip r:embed="rId3"/>
          <a:srcRect/>
          <a:stretch/>
        </p:blipFill>
        <p:spPr bwMode="gray">
          <a:xfrm>
            <a:off x="429003" y="336108"/>
            <a:ext cx="1520956" cy="437540"/>
          </a:xfrm>
          <a:prstGeom prst="rect">
            <a:avLst/>
          </a:prstGeom>
        </p:spPr>
      </p:pic>
    </p:spTree>
    <p:extLst>
      <p:ext uri="{BB962C8B-B14F-4D97-AF65-F5344CB8AC3E}">
        <p14:creationId xmlns:p14="http://schemas.microsoft.com/office/powerpoint/2010/main" val="1975496412"/>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Now logo">
    <p:bg>
      <p:bgPr>
        <a:solidFill>
          <a:schemeClr val="tx2"/>
        </a:solidFill>
        <a:effectLst/>
      </p:bgPr>
    </p:bg>
    <p:spTree>
      <p:nvGrpSpPr>
        <p:cNvPr id="1" name=""/>
        <p:cNvGrpSpPr/>
        <p:nvPr/>
      </p:nvGrpSpPr>
      <p:grpSpPr>
        <a:xfrm>
          <a:off x="0" y="0"/>
          <a:ext cx="0" cy="0"/>
          <a:chOff x="0" y="0"/>
          <a:chExt cx="0" cy="0"/>
        </a:xfrm>
      </p:grpSpPr>
      <p:pic>
        <p:nvPicPr>
          <p:cNvPr id="11" name="Picture 10" descr="A picture containing text, clipart&#10;&#10;Description automatically generated">
            <a:extLst>
              <a:ext uri="{FF2B5EF4-FFF2-40B4-BE49-F238E27FC236}">
                <a16:creationId xmlns:a16="http://schemas.microsoft.com/office/drawing/2014/main" id="{7C8ABF82-3299-4F7C-B841-24D506A241D5}"/>
              </a:ext>
            </a:extLst>
          </p:cNvPr>
          <p:cNvPicPr>
            <a:picLocks noChangeAspect="1"/>
          </p:cNvPicPr>
          <p:nvPr userDrawn="1"/>
        </p:nvPicPr>
        <p:blipFill>
          <a:blip r:embed="rId2"/>
          <a:stretch>
            <a:fillRect/>
          </a:stretch>
        </p:blipFill>
        <p:spPr bwMode="black">
          <a:xfrm>
            <a:off x="2813507" y="2221386"/>
            <a:ext cx="6551593" cy="1884725"/>
          </a:xfrm>
          <a:prstGeom prst="rect">
            <a:avLst/>
          </a:prstGeom>
        </p:spPr>
      </p:pic>
    </p:spTree>
    <p:extLst>
      <p:ext uri="{BB962C8B-B14F-4D97-AF65-F5344CB8AC3E}">
        <p14:creationId xmlns:p14="http://schemas.microsoft.com/office/powerpoint/2010/main" val="3326139954"/>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Do not use">
    <p:bg>
      <p:bgPr>
        <a:solidFill>
          <a:schemeClr val="accent5"/>
        </a:solidFill>
        <a:effectLst/>
      </p:bgPr>
    </p:bg>
    <p:spTree>
      <p:nvGrpSpPr>
        <p:cNvPr id="1" name=""/>
        <p:cNvGrpSpPr/>
        <p:nvPr/>
      </p:nvGrpSpPr>
      <p:grpSpPr>
        <a:xfrm>
          <a:off x="0" y="0"/>
          <a:ext cx="0" cy="0"/>
          <a:chOff x="0" y="0"/>
          <a:chExt cx="0" cy="0"/>
        </a:xfrm>
      </p:grpSpPr>
      <p:sp>
        <p:nvSpPr>
          <p:cNvPr id="7" name="Rectangle 6"/>
          <p:cNvSpPr/>
          <p:nvPr userDrawn="1"/>
        </p:nvSpPr>
        <p:spPr bwMode="ltGray">
          <a:xfrm>
            <a:off x="1" y="0"/>
            <a:ext cx="12192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04" tIns="45702" rIns="91404" bIns="45702" numCol="1" spcCol="0" rtlCol="0" fromWordArt="0" anchor="ctr" anchorCtr="0" forceAA="0" compatLnSpc="1">
            <a:prstTxWarp prst="textNoShape">
              <a:avLst/>
            </a:prstTxWarp>
            <a:noAutofit/>
          </a:bodyPr>
          <a:lstStyle/>
          <a:p>
            <a:pPr lvl="0" algn="ctr"/>
            <a:endParaRPr lang="en-US" sz="3599"/>
          </a:p>
        </p:txBody>
      </p:sp>
      <p:sp>
        <p:nvSpPr>
          <p:cNvPr id="8" name="TextBox 7"/>
          <p:cNvSpPr txBox="1"/>
          <p:nvPr/>
        </p:nvSpPr>
        <p:spPr bwMode="gray">
          <a:xfrm>
            <a:off x="1454335" y="2907634"/>
            <a:ext cx="9283338" cy="1200072"/>
          </a:xfrm>
          <a:prstGeom prst="rect">
            <a:avLst/>
          </a:prstGeom>
          <a:noFill/>
        </p:spPr>
        <p:txBody>
          <a:bodyPr wrap="square" rtlCol="0">
            <a:noAutofit/>
          </a:bodyPr>
          <a:lstStyle/>
          <a:p>
            <a:pPr algn="ctr"/>
            <a:r>
              <a:rPr lang="en-US" sz="3599">
                <a:solidFill>
                  <a:schemeClr val="tx1"/>
                </a:solidFill>
              </a:rPr>
              <a:t>Do</a:t>
            </a:r>
            <a:r>
              <a:rPr lang="en-US" sz="3599" baseline="0">
                <a:solidFill>
                  <a:schemeClr val="tx1"/>
                </a:solidFill>
              </a:rPr>
              <a:t> not use this layout. For visual reference in layout masters only.</a:t>
            </a:r>
            <a:endParaRPr lang="en-US" sz="3599">
              <a:solidFill>
                <a:schemeClr val="tx1"/>
              </a:solidFill>
            </a:endParaRPr>
          </a:p>
        </p:txBody>
      </p:sp>
    </p:spTree>
    <p:extLst>
      <p:ext uri="{BB962C8B-B14F-4D97-AF65-F5344CB8AC3E}">
        <p14:creationId xmlns:p14="http://schemas.microsoft.com/office/powerpoint/2010/main" val="770263990"/>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Agenda">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31916221"/>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_Agenda">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5581040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EF386-598B-964E-ABB5-F96918DE87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E1F70F-9DF1-C846-84F8-0C243B6FBA5B}"/>
              </a:ext>
            </a:extLst>
          </p:cNvPr>
          <p:cNvSpPr>
            <a:spLocks noGrp="1"/>
          </p:cNvSpPr>
          <p:nvPr>
            <p:ph idx="1"/>
          </p:nvPr>
        </p:nvSpPr>
        <p:spPr>
          <a:xfrm>
            <a:off x="448172" y="1664209"/>
            <a:ext cx="11191625" cy="41852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28879481"/>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3_Agenda">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7345175"/>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4_Agenda">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20218193"/>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5_Agenda">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80715645"/>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41347" y="341807"/>
            <a:ext cx="5377873" cy="668692"/>
          </a:xfrm>
        </p:spPr>
        <p:txBody>
          <a:bodyPr/>
          <a:lstStyle/>
          <a:p>
            <a:r>
              <a:rPr lang="en-US"/>
              <a:t>Click to edit Master title style</a:t>
            </a:r>
          </a:p>
        </p:txBody>
      </p:sp>
      <p:sp>
        <p:nvSpPr>
          <p:cNvPr id="6" name="Content Placeholder 5"/>
          <p:cNvSpPr>
            <a:spLocks noGrp="1"/>
          </p:cNvSpPr>
          <p:nvPr>
            <p:ph sz="quarter" idx="10"/>
          </p:nvPr>
        </p:nvSpPr>
        <p:spPr>
          <a:xfrm>
            <a:off x="437894" y="1901952"/>
            <a:ext cx="5314171" cy="4396987"/>
          </a:xfrm>
        </p:spPr>
        <p:txBody>
          <a:bodyPr/>
          <a:lstStyle>
            <a:lvl2pPr>
              <a:defRPr sz="1600"/>
            </a:lvl2pPr>
          </a:lstStyle>
          <a:p>
            <a:pPr lvl="0"/>
            <a:r>
              <a:rPr lang="en-US"/>
              <a:t>Edit Master text styles</a:t>
            </a:r>
          </a:p>
          <a:p>
            <a:pPr lvl="1"/>
            <a:r>
              <a:rPr lang="en-US"/>
              <a:t>Second level</a:t>
            </a:r>
          </a:p>
        </p:txBody>
      </p:sp>
      <p:sp>
        <p:nvSpPr>
          <p:cNvPr id="8" name="Text Placeholder 7">
            <a:extLst>
              <a:ext uri="{FF2B5EF4-FFF2-40B4-BE49-F238E27FC236}">
                <a16:creationId xmlns:a16="http://schemas.microsoft.com/office/drawing/2014/main" id="{0378BF09-839B-46FB-BC79-5B2AA0BC5EAB}"/>
              </a:ext>
            </a:extLst>
          </p:cNvPr>
          <p:cNvSpPr>
            <a:spLocks noGrp="1"/>
          </p:cNvSpPr>
          <p:nvPr>
            <p:ph type="body" sz="quarter" idx="12"/>
          </p:nvPr>
        </p:nvSpPr>
        <p:spPr>
          <a:xfrm>
            <a:off x="439026" y="960120"/>
            <a:ext cx="5380193" cy="448056"/>
          </a:xfrm>
        </p:spPr>
        <p:txBody>
          <a:bodyPr/>
          <a:lstStyle>
            <a:lvl1pPr marL="0" indent="0">
              <a:buNone/>
              <a:defRPr lang="en-US" sz="1900" b="0" kern="1200" dirty="0">
                <a:solidFill>
                  <a:schemeClr val="tx1"/>
                </a:solidFill>
                <a:latin typeface="+mn-lt"/>
                <a:ea typeface="Gilroy" panose="00000500000000000000" pitchFamily="50" charset="0"/>
                <a:cs typeface="Gilroy" panose="00000500000000000000" pitchFamily="50" charset="0"/>
              </a:defRPr>
            </a:lvl1pPr>
          </a:lstStyle>
          <a:p>
            <a:pPr marL="0" lvl="0" indent="0" algn="l" defTabSz="457017" rtl="0" eaLnBrk="1" latinLnBrk="0" hangingPunct="1">
              <a:lnSpc>
                <a:spcPct val="90000"/>
              </a:lnSpc>
              <a:spcBef>
                <a:spcPts val="1200"/>
              </a:spcBef>
              <a:buClr>
                <a:srgbClr val="F7F7F7"/>
              </a:buClr>
              <a:buFont typeface="Arial"/>
              <a:buNone/>
            </a:pPr>
            <a:r>
              <a:rPr lang="en-US"/>
              <a:t>Edit Master text styles</a:t>
            </a:r>
          </a:p>
        </p:txBody>
      </p:sp>
      <p:sp>
        <p:nvSpPr>
          <p:cNvPr id="9" name="Picture Placeholder 8">
            <a:extLst>
              <a:ext uri="{FF2B5EF4-FFF2-40B4-BE49-F238E27FC236}">
                <a16:creationId xmlns:a16="http://schemas.microsoft.com/office/drawing/2014/main" id="{068AC82B-C3C3-469A-884C-F151849E7E5B}"/>
              </a:ext>
            </a:extLst>
          </p:cNvPr>
          <p:cNvSpPr>
            <a:spLocks noGrp="1"/>
          </p:cNvSpPr>
          <p:nvPr>
            <p:ph type="pic" sz="quarter" idx="13" hasCustomPrompt="1"/>
          </p:nvPr>
        </p:nvSpPr>
        <p:spPr>
          <a:xfrm>
            <a:off x="6096001" y="1"/>
            <a:ext cx="6095999" cy="6856413"/>
          </a:xfrm>
          <a:solidFill>
            <a:srgbClr val="F7F7F7"/>
          </a:solidFill>
        </p:spPr>
        <p:txBody>
          <a:bodyPr anchor="ctr" anchorCtr="1"/>
          <a:lstStyle>
            <a:lvl1pPr algn="ctr">
              <a:defRPr sz="1400">
                <a:solidFill>
                  <a:schemeClr val="tx1"/>
                </a:solidFill>
              </a:defRPr>
            </a:lvl1pPr>
          </a:lstStyle>
          <a:p>
            <a:r>
              <a:rPr lang="en-US"/>
              <a:t>Picture here</a:t>
            </a:r>
          </a:p>
        </p:txBody>
      </p:sp>
      <p:grpSp>
        <p:nvGrpSpPr>
          <p:cNvPr id="13" name="Group 12">
            <a:extLst>
              <a:ext uri="{FF2B5EF4-FFF2-40B4-BE49-F238E27FC236}">
                <a16:creationId xmlns:a16="http://schemas.microsoft.com/office/drawing/2014/main" id="{5B2D3ECD-87FC-41E1-A3AD-39EC6F8C655F}"/>
              </a:ext>
            </a:extLst>
          </p:cNvPr>
          <p:cNvGrpSpPr/>
          <p:nvPr userDrawn="1"/>
        </p:nvGrpSpPr>
        <p:grpSpPr bwMode="gray">
          <a:xfrm>
            <a:off x="540492" y="6347924"/>
            <a:ext cx="560137" cy="161925"/>
            <a:chOff x="4436128" y="1677988"/>
            <a:chExt cx="559991" cy="161925"/>
          </a:xfrm>
        </p:grpSpPr>
        <p:sp>
          <p:nvSpPr>
            <p:cNvPr id="14" name="Freeform 5">
              <a:extLst>
                <a:ext uri="{FF2B5EF4-FFF2-40B4-BE49-F238E27FC236}">
                  <a16:creationId xmlns:a16="http://schemas.microsoft.com/office/drawing/2014/main" id="{C82356C0-E1A7-416E-BD67-0668491D1BBA}"/>
                </a:ext>
              </a:extLst>
            </p:cNvPr>
            <p:cNvSpPr>
              <a:spLocks/>
            </p:cNvSpPr>
            <p:nvPr/>
          </p:nvSpPr>
          <p:spPr bwMode="gray">
            <a:xfrm>
              <a:off x="4748866" y="1681163"/>
              <a:ext cx="238125" cy="153988"/>
            </a:xfrm>
            <a:custGeom>
              <a:avLst/>
              <a:gdLst>
                <a:gd name="T0" fmla="*/ 55 w 150"/>
                <a:gd name="T1" fmla="*/ 97 h 97"/>
                <a:gd name="T2" fmla="*/ 38 w 150"/>
                <a:gd name="T3" fmla="*/ 97 h 97"/>
                <a:gd name="T4" fmla="*/ 0 w 150"/>
                <a:gd name="T5" fmla="*/ 0 h 97"/>
                <a:gd name="T6" fmla="*/ 25 w 150"/>
                <a:gd name="T7" fmla="*/ 0 h 97"/>
                <a:gd name="T8" fmla="*/ 46 w 150"/>
                <a:gd name="T9" fmla="*/ 55 h 97"/>
                <a:gd name="T10" fmla="*/ 65 w 150"/>
                <a:gd name="T11" fmla="*/ 0 h 97"/>
                <a:gd name="T12" fmla="*/ 86 w 150"/>
                <a:gd name="T13" fmla="*/ 0 h 97"/>
                <a:gd name="T14" fmla="*/ 105 w 150"/>
                <a:gd name="T15" fmla="*/ 55 h 97"/>
                <a:gd name="T16" fmla="*/ 125 w 150"/>
                <a:gd name="T17" fmla="*/ 0 h 97"/>
                <a:gd name="T18" fmla="*/ 150 w 150"/>
                <a:gd name="T19" fmla="*/ 0 h 97"/>
                <a:gd name="T20" fmla="*/ 114 w 150"/>
                <a:gd name="T21" fmla="*/ 97 h 97"/>
                <a:gd name="T22" fmla="*/ 95 w 150"/>
                <a:gd name="T23" fmla="*/ 97 h 97"/>
                <a:gd name="T24" fmla="*/ 75 w 150"/>
                <a:gd name="T25" fmla="*/ 42 h 97"/>
                <a:gd name="T26" fmla="*/ 55 w 150"/>
                <a:gd name="T27"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97">
                  <a:moveTo>
                    <a:pt x="55" y="97"/>
                  </a:moveTo>
                  <a:lnTo>
                    <a:pt x="38" y="97"/>
                  </a:lnTo>
                  <a:lnTo>
                    <a:pt x="0" y="0"/>
                  </a:lnTo>
                  <a:lnTo>
                    <a:pt x="25" y="0"/>
                  </a:lnTo>
                  <a:lnTo>
                    <a:pt x="46" y="55"/>
                  </a:lnTo>
                  <a:lnTo>
                    <a:pt x="65" y="0"/>
                  </a:lnTo>
                  <a:lnTo>
                    <a:pt x="86" y="0"/>
                  </a:lnTo>
                  <a:lnTo>
                    <a:pt x="105" y="55"/>
                  </a:lnTo>
                  <a:lnTo>
                    <a:pt x="125" y="0"/>
                  </a:lnTo>
                  <a:lnTo>
                    <a:pt x="150" y="0"/>
                  </a:lnTo>
                  <a:lnTo>
                    <a:pt x="114" y="97"/>
                  </a:lnTo>
                  <a:lnTo>
                    <a:pt x="95" y="97"/>
                  </a:lnTo>
                  <a:lnTo>
                    <a:pt x="75" y="42"/>
                  </a:lnTo>
                  <a:lnTo>
                    <a:pt x="55" y="9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5" name="Freeform 6">
              <a:extLst>
                <a:ext uri="{FF2B5EF4-FFF2-40B4-BE49-F238E27FC236}">
                  <a16:creationId xmlns:a16="http://schemas.microsoft.com/office/drawing/2014/main" id="{113D68CF-3636-4E89-9C74-3B5A7EA6D946}"/>
                </a:ext>
              </a:extLst>
            </p:cNvPr>
            <p:cNvSpPr>
              <a:spLocks/>
            </p:cNvSpPr>
            <p:nvPr/>
          </p:nvSpPr>
          <p:spPr bwMode="gray">
            <a:xfrm>
              <a:off x="4436128" y="1677988"/>
              <a:ext cx="144463" cy="157163"/>
            </a:xfrm>
            <a:custGeom>
              <a:avLst/>
              <a:gdLst>
                <a:gd name="T0" fmla="*/ 0 w 92"/>
                <a:gd name="T1" fmla="*/ 95 h 95"/>
                <a:gd name="T2" fmla="*/ 0 w 92"/>
                <a:gd name="T3" fmla="*/ 2 h 95"/>
                <a:gd name="T4" fmla="*/ 24 w 92"/>
                <a:gd name="T5" fmla="*/ 2 h 95"/>
                <a:gd name="T6" fmla="*/ 24 w 92"/>
                <a:gd name="T7" fmla="*/ 9 h 95"/>
                <a:gd name="T8" fmla="*/ 50 w 92"/>
                <a:gd name="T9" fmla="*/ 0 h 95"/>
                <a:gd name="T10" fmla="*/ 82 w 92"/>
                <a:gd name="T11" fmla="*/ 15 h 95"/>
                <a:gd name="T12" fmla="*/ 92 w 92"/>
                <a:gd name="T13" fmla="*/ 48 h 95"/>
                <a:gd name="T14" fmla="*/ 92 w 92"/>
                <a:gd name="T15" fmla="*/ 95 h 95"/>
                <a:gd name="T16" fmla="*/ 67 w 92"/>
                <a:gd name="T17" fmla="*/ 95 h 95"/>
                <a:gd name="T18" fmla="*/ 67 w 92"/>
                <a:gd name="T19" fmla="*/ 46 h 95"/>
                <a:gd name="T20" fmla="*/ 61 w 92"/>
                <a:gd name="T21" fmla="*/ 28 h 95"/>
                <a:gd name="T22" fmla="*/ 47 w 92"/>
                <a:gd name="T23" fmla="*/ 23 h 95"/>
                <a:gd name="T24" fmla="*/ 25 w 92"/>
                <a:gd name="T25" fmla="*/ 35 h 95"/>
                <a:gd name="T26" fmla="*/ 25 w 92"/>
                <a:gd name="T27" fmla="*/ 95 h 95"/>
                <a:gd name="T28" fmla="*/ 0 w 92"/>
                <a:gd name="T29"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2" h="95">
                  <a:moveTo>
                    <a:pt x="0" y="95"/>
                  </a:moveTo>
                  <a:cubicBezTo>
                    <a:pt x="0" y="2"/>
                    <a:pt x="0" y="2"/>
                    <a:pt x="0" y="2"/>
                  </a:cubicBezTo>
                  <a:cubicBezTo>
                    <a:pt x="24" y="2"/>
                    <a:pt x="24" y="2"/>
                    <a:pt x="24" y="2"/>
                  </a:cubicBezTo>
                  <a:cubicBezTo>
                    <a:pt x="24" y="9"/>
                    <a:pt x="24" y="9"/>
                    <a:pt x="24" y="9"/>
                  </a:cubicBezTo>
                  <a:cubicBezTo>
                    <a:pt x="31" y="4"/>
                    <a:pt x="40" y="0"/>
                    <a:pt x="50" y="0"/>
                  </a:cubicBezTo>
                  <a:cubicBezTo>
                    <a:pt x="63" y="0"/>
                    <a:pt x="75" y="6"/>
                    <a:pt x="82" y="15"/>
                  </a:cubicBezTo>
                  <a:cubicBezTo>
                    <a:pt x="89" y="22"/>
                    <a:pt x="92" y="32"/>
                    <a:pt x="92" y="48"/>
                  </a:cubicBezTo>
                  <a:cubicBezTo>
                    <a:pt x="92" y="95"/>
                    <a:pt x="92" y="95"/>
                    <a:pt x="92" y="95"/>
                  </a:cubicBezTo>
                  <a:cubicBezTo>
                    <a:pt x="67" y="95"/>
                    <a:pt x="67" y="95"/>
                    <a:pt x="67" y="95"/>
                  </a:cubicBezTo>
                  <a:cubicBezTo>
                    <a:pt x="67" y="46"/>
                    <a:pt x="67" y="46"/>
                    <a:pt x="67" y="46"/>
                  </a:cubicBezTo>
                  <a:cubicBezTo>
                    <a:pt x="67" y="37"/>
                    <a:pt x="65" y="32"/>
                    <a:pt x="61" y="28"/>
                  </a:cubicBezTo>
                  <a:cubicBezTo>
                    <a:pt x="58" y="25"/>
                    <a:pt x="53" y="23"/>
                    <a:pt x="47" y="23"/>
                  </a:cubicBezTo>
                  <a:cubicBezTo>
                    <a:pt x="37" y="23"/>
                    <a:pt x="28" y="30"/>
                    <a:pt x="25" y="35"/>
                  </a:cubicBezTo>
                  <a:cubicBezTo>
                    <a:pt x="25" y="95"/>
                    <a:pt x="25" y="95"/>
                    <a:pt x="25" y="95"/>
                  </a:cubicBezTo>
                  <a:lnTo>
                    <a:pt x="0" y="9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6" name="Freeform 7">
              <a:extLst>
                <a:ext uri="{FF2B5EF4-FFF2-40B4-BE49-F238E27FC236}">
                  <a16:creationId xmlns:a16="http://schemas.microsoft.com/office/drawing/2014/main" id="{79DAB2EB-5107-4BE0-AA23-BF952F298F65}"/>
                </a:ext>
              </a:extLst>
            </p:cNvPr>
            <p:cNvSpPr>
              <a:spLocks noEditPoints="1"/>
            </p:cNvSpPr>
            <p:nvPr/>
          </p:nvSpPr>
          <p:spPr bwMode="gray">
            <a:xfrm>
              <a:off x="4594878" y="1681163"/>
              <a:ext cx="165100" cy="158750"/>
            </a:xfrm>
            <a:custGeom>
              <a:avLst/>
              <a:gdLst>
                <a:gd name="T0" fmla="*/ 53 w 106"/>
                <a:gd name="T1" fmla="*/ 0 h 96"/>
                <a:gd name="T2" fmla="*/ 0 w 106"/>
                <a:gd name="T3" fmla="*/ 53 h 96"/>
                <a:gd name="T4" fmla="*/ 16 w 106"/>
                <a:gd name="T5" fmla="*/ 92 h 96"/>
                <a:gd name="T6" fmla="*/ 30 w 106"/>
                <a:gd name="T7" fmla="*/ 93 h 96"/>
                <a:gd name="T8" fmla="*/ 53 w 106"/>
                <a:gd name="T9" fmla="*/ 86 h 96"/>
                <a:gd name="T10" fmla="*/ 76 w 106"/>
                <a:gd name="T11" fmla="*/ 93 h 96"/>
                <a:gd name="T12" fmla="*/ 90 w 106"/>
                <a:gd name="T13" fmla="*/ 92 h 96"/>
                <a:gd name="T14" fmla="*/ 106 w 106"/>
                <a:gd name="T15" fmla="*/ 53 h 96"/>
                <a:gd name="T16" fmla="*/ 53 w 106"/>
                <a:gd name="T17" fmla="*/ 0 h 96"/>
                <a:gd name="T18" fmla="*/ 53 w 106"/>
                <a:gd name="T19" fmla="*/ 80 h 96"/>
                <a:gd name="T20" fmla="*/ 26 w 106"/>
                <a:gd name="T21" fmla="*/ 53 h 96"/>
                <a:gd name="T22" fmla="*/ 53 w 106"/>
                <a:gd name="T23" fmla="*/ 27 h 96"/>
                <a:gd name="T24" fmla="*/ 80 w 106"/>
                <a:gd name="T25" fmla="*/ 53 h 96"/>
                <a:gd name="T26" fmla="*/ 53 w 106"/>
                <a:gd name="T27" fmla="*/ 8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 h="96">
                  <a:moveTo>
                    <a:pt x="53" y="0"/>
                  </a:moveTo>
                  <a:cubicBezTo>
                    <a:pt x="24" y="0"/>
                    <a:pt x="0" y="24"/>
                    <a:pt x="0" y="53"/>
                  </a:cubicBezTo>
                  <a:cubicBezTo>
                    <a:pt x="0" y="68"/>
                    <a:pt x="6" y="83"/>
                    <a:pt x="16" y="92"/>
                  </a:cubicBezTo>
                  <a:cubicBezTo>
                    <a:pt x="20" y="96"/>
                    <a:pt x="26" y="96"/>
                    <a:pt x="30" y="93"/>
                  </a:cubicBezTo>
                  <a:cubicBezTo>
                    <a:pt x="36" y="88"/>
                    <a:pt x="44" y="86"/>
                    <a:pt x="53" y="86"/>
                  </a:cubicBezTo>
                  <a:cubicBezTo>
                    <a:pt x="62" y="86"/>
                    <a:pt x="70" y="88"/>
                    <a:pt x="76" y="93"/>
                  </a:cubicBezTo>
                  <a:cubicBezTo>
                    <a:pt x="80" y="96"/>
                    <a:pt x="86" y="96"/>
                    <a:pt x="90" y="92"/>
                  </a:cubicBezTo>
                  <a:cubicBezTo>
                    <a:pt x="100" y="83"/>
                    <a:pt x="106" y="69"/>
                    <a:pt x="106" y="53"/>
                  </a:cubicBezTo>
                  <a:cubicBezTo>
                    <a:pt x="106" y="24"/>
                    <a:pt x="83" y="0"/>
                    <a:pt x="53" y="0"/>
                  </a:cubicBezTo>
                  <a:moveTo>
                    <a:pt x="53" y="80"/>
                  </a:moveTo>
                  <a:cubicBezTo>
                    <a:pt x="37" y="80"/>
                    <a:pt x="26" y="68"/>
                    <a:pt x="26" y="53"/>
                  </a:cubicBezTo>
                  <a:cubicBezTo>
                    <a:pt x="26" y="39"/>
                    <a:pt x="37" y="27"/>
                    <a:pt x="53" y="27"/>
                  </a:cubicBezTo>
                  <a:cubicBezTo>
                    <a:pt x="69" y="27"/>
                    <a:pt x="80" y="39"/>
                    <a:pt x="80" y="53"/>
                  </a:cubicBezTo>
                  <a:cubicBezTo>
                    <a:pt x="80" y="68"/>
                    <a:pt x="69" y="80"/>
                    <a:pt x="53" y="80"/>
                  </a:cubicBezTo>
                </a:path>
              </a:pathLst>
            </a:custGeom>
            <a:solidFill>
              <a:srgbClr val="81B5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nvGrpSpPr>
            <p:cNvPr id="24" name="Group 23">
              <a:extLst>
                <a:ext uri="{FF2B5EF4-FFF2-40B4-BE49-F238E27FC236}">
                  <a16:creationId xmlns:a16="http://schemas.microsoft.com/office/drawing/2014/main" id="{C07C1736-DA3F-4400-A2B1-ED871DC8C903}"/>
                </a:ext>
              </a:extLst>
            </p:cNvPr>
            <p:cNvGrpSpPr>
              <a:grpSpLocks noChangeAspect="1"/>
            </p:cNvGrpSpPr>
            <p:nvPr/>
          </p:nvGrpSpPr>
          <p:grpSpPr bwMode="gray">
            <a:xfrm>
              <a:off x="4956831" y="1814196"/>
              <a:ext cx="39288" cy="20954"/>
              <a:chOff x="2687241" y="1822450"/>
              <a:chExt cx="23813" cy="12700"/>
            </a:xfrm>
          </p:grpSpPr>
          <p:sp>
            <p:nvSpPr>
              <p:cNvPr id="25" name="Freeform 8">
                <a:extLst>
                  <a:ext uri="{FF2B5EF4-FFF2-40B4-BE49-F238E27FC236}">
                    <a16:creationId xmlns:a16="http://schemas.microsoft.com/office/drawing/2014/main" id="{FD7C390D-DE49-4217-9822-A5EE8F9E42B3}"/>
                  </a:ext>
                </a:extLst>
              </p:cNvPr>
              <p:cNvSpPr>
                <a:spLocks/>
              </p:cNvSpPr>
              <p:nvPr/>
            </p:nvSpPr>
            <p:spPr bwMode="gray">
              <a:xfrm>
                <a:off x="2687241" y="1822450"/>
                <a:ext cx="9525" cy="12700"/>
              </a:xfrm>
              <a:custGeom>
                <a:avLst/>
                <a:gdLst>
                  <a:gd name="T0" fmla="*/ 6 w 6"/>
                  <a:gd name="T1" fmla="*/ 1 h 8"/>
                  <a:gd name="T2" fmla="*/ 3 w 6"/>
                  <a:gd name="T3" fmla="*/ 1 h 8"/>
                  <a:gd name="T4" fmla="*/ 3 w 6"/>
                  <a:gd name="T5" fmla="*/ 8 h 8"/>
                  <a:gd name="T6" fmla="*/ 2 w 6"/>
                  <a:gd name="T7" fmla="*/ 8 h 8"/>
                  <a:gd name="T8" fmla="*/ 2 w 6"/>
                  <a:gd name="T9" fmla="*/ 1 h 8"/>
                  <a:gd name="T10" fmla="*/ 0 w 6"/>
                  <a:gd name="T11" fmla="*/ 1 h 8"/>
                  <a:gd name="T12" fmla="*/ 0 w 6"/>
                  <a:gd name="T13" fmla="*/ 0 h 8"/>
                  <a:gd name="T14" fmla="*/ 6 w 6"/>
                  <a:gd name="T15" fmla="*/ 0 h 8"/>
                  <a:gd name="T16" fmla="*/ 6 w 6"/>
                  <a:gd name="T17"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8">
                    <a:moveTo>
                      <a:pt x="6" y="1"/>
                    </a:moveTo>
                    <a:lnTo>
                      <a:pt x="3" y="1"/>
                    </a:lnTo>
                    <a:lnTo>
                      <a:pt x="3" y="8"/>
                    </a:lnTo>
                    <a:lnTo>
                      <a:pt x="2" y="8"/>
                    </a:lnTo>
                    <a:lnTo>
                      <a:pt x="2" y="1"/>
                    </a:lnTo>
                    <a:lnTo>
                      <a:pt x="0" y="1"/>
                    </a:lnTo>
                    <a:lnTo>
                      <a:pt x="0" y="0"/>
                    </a:lnTo>
                    <a:lnTo>
                      <a:pt x="6" y="0"/>
                    </a:lnTo>
                    <a:lnTo>
                      <a:pt x="6" y="1"/>
                    </a:lnTo>
                    <a:close/>
                  </a:path>
                </a:pathLst>
              </a:custGeom>
              <a:solidFill>
                <a:schemeClr val="tx1"/>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6" name="Freeform 9">
                <a:extLst>
                  <a:ext uri="{FF2B5EF4-FFF2-40B4-BE49-F238E27FC236}">
                    <a16:creationId xmlns:a16="http://schemas.microsoft.com/office/drawing/2014/main" id="{0BE75A22-A12D-481C-A40F-C55E4CF6713E}"/>
                  </a:ext>
                </a:extLst>
              </p:cNvPr>
              <p:cNvSpPr>
                <a:spLocks/>
              </p:cNvSpPr>
              <p:nvPr/>
            </p:nvSpPr>
            <p:spPr bwMode="gray">
              <a:xfrm>
                <a:off x="2698354" y="1822450"/>
                <a:ext cx="12700" cy="12700"/>
              </a:xfrm>
              <a:custGeom>
                <a:avLst/>
                <a:gdLst>
                  <a:gd name="T0" fmla="*/ 8 w 8"/>
                  <a:gd name="T1" fmla="*/ 8 h 8"/>
                  <a:gd name="T2" fmla="*/ 7 w 8"/>
                  <a:gd name="T3" fmla="*/ 8 h 8"/>
                  <a:gd name="T4" fmla="*/ 7 w 8"/>
                  <a:gd name="T5" fmla="*/ 1 h 8"/>
                  <a:gd name="T6" fmla="*/ 4 w 8"/>
                  <a:gd name="T7" fmla="*/ 6 h 8"/>
                  <a:gd name="T8" fmla="*/ 4 w 8"/>
                  <a:gd name="T9" fmla="*/ 6 h 8"/>
                  <a:gd name="T10" fmla="*/ 1 w 8"/>
                  <a:gd name="T11" fmla="*/ 1 h 8"/>
                  <a:gd name="T12" fmla="*/ 1 w 8"/>
                  <a:gd name="T13" fmla="*/ 8 h 8"/>
                  <a:gd name="T14" fmla="*/ 0 w 8"/>
                  <a:gd name="T15" fmla="*/ 8 h 8"/>
                  <a:gd name="T16" fmla="*/ 0 w 8"/>
                  <a:gd name="T17" fmla="*/ 0 h 8"/>
                  <a:gd name="T18" fmla="*/ 1 w 8"/>
                  <a:gd name="T19" fmla="*/ 0 h 8"/>
                  <a:gd name="T20" fmla="*/ 4 w 8"/>
                  <a:gd name="T21" fmla="*/ 5 h 8"/>
                  <a:gd name="T22" fmla="*/ 7 w 8"/>
                  <a:gd name="T23" fmla="*/ 0 h 8"/>
                  <a:gd name="T24" fmla="*/ 8 w 8"/>
                  <a:gd name="T25" fmla="*/ 0 h 8"/>
                  <a:gd name="T26" fmla="*/ 8 w 8"/>
                  <a:gd name="T2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8">
                    <a:moveTo>
                      <a:pt x="8" y="8"/>
                    </a:moveTo>
                    <a:lnTo>
                      <a:pt x="7" y="8"/>
                    </a:lnTo>
                    <a:lnTo>
                      <a:pt x="7" y="1"/>
                    </a:lnTo>
                    <a:lnTo>
                      <a:pt x="4" y="6"/>
                    </a:lnTo>
                    <a:lnTo>
                      <a:pt x="4" y="6"/>
                    </a:lnTo>
                    <a:lnTo>
                      <a:pt x="1" y="1"/>
                    </a:lnTo>
                    <a:lnTo>
                      <a:pt x="1" y="8"/>
                    </a:lnTo>
                    <a:lnTo>
                      <a:pt x="0" y="8"/>
                    </a:lnTo>
                    <a:lnTo>
                      <a:pt x="0" y="0"/>
                    </a:lnTo>
                    <a:lnTo>
                      <a:pt x="1" y="0"/>
                    </a:lnTo>
                    <a:lnTo>
                      <a:pt x="4" y="5"/>
                    </a:lnTo>
                    <a:lnTo>
                      <a:pt x="7" y="0"/>
                    </a:lnTo>
                    <a:lnTo>
                      <a:pt x="8" y="0"/>
                    </a:lnTo>
                    <a:lnTo>
                      <a:pt x="8" y="8"/>
                    </a:lnTo>
                    <a:close/>
                  </a:path>
                </a:pathLst>
              </a:custGeom>
              <a:solidFill>
                <a:schemeClr val="tx1"/>
              </a:solidFill>
              <a:ln w="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sz="1800"/>
              </a:p>
            </p:txBody>
          </p:sp>
        </p:grpSp>
      </p:grpSp>
    </p:spTree>
    <p:extLst>
      <p:ext uri="{BB962C8B-B14F-4D97-AF65-F5344CB8AC3E}">
        <p14:creationId xmlns:p14="http://schemas.microsoft.com/office/powerpoint/2010/main" val="155969305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EF386-598B-964E-ABB5-F96918DE8792}"/>
              </a:ext>
            </a:extLst>
          </p:cNvPr>
          <p:cNvSpPr>
            <a:spLocks noGrp="1"/>
          </p:cNvSpPr>
          <p:nvPr>
            <p:ph type="title"/>
          </p:nvPr>
        </p:nvSpPr>
        <p:spPr/>
        <p:txBody>
          <a:bodyPr>
            <a:noAutofit/>
          </a:bodyPr>
          <a:lstStyle/>
          <a:p>
            <a:r>
              <a:rPr lang="en-US"/>
              <a:t>Click to edit Master title style</a:t>
            </a:r>
          </a:p>
        </p:txBody>
      </p:sp>
      <p:sp>
        <p:nvSpPr>
          <p:cNvPr id="3" name="Content Placeholder 2">
            <a:extLst>
              <a:ext uri="{FF2B5EF4-FFF2-40B4-BE49-F238E27FC236}">
                <a16:creationId xmlns:a16="http://schemas.microsoft.com/office/drawing/2014/main" id="{19E1F70F-9DF1-C846-84F8-0C243B6FBA5B}"/>
              </a:ext>
            </a:extLst>
          </p:cNvPr>
          <p:cNvSpPr>
            <a:spLocks noGrp="1"/>
          </p:cNvSpPr>
          <p:nvPr>
            <p:ph idx="1"/>
          </p:nvPr>
        </p:nvSpPr>
        <p:spPr>
          <a:xfrm>
            <a:off x="448172" y="2181041"/>
            <a:ext cx="11192822" cy="3987984"/>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a:extLst>
              <a:ext uri="{FF2B5EF4-FFF2-40B4-BE49-F238E27FC236}">
                <a16:creationId xmlns:a16="http://schemas.microsoft.com/office/drawing/2014/main" id="{7EE672E2-6239-43C0-9FBC-FEE5A7AE9055}"/>
              </a:ext>
            </a:extLst>
          </p:cNvPr>
          <p:cNvSpPr>
            <a:spLocks noGrp="1"/>
          </p:cNvSpPr>
          <p:nvPr>
            <p:ph type="body" sz="quarter" idx="13"/>
          </p:nvPr>
        </p:nvSpPr>
        <p:spPr>
          <a:xfrm>
            <a:off x="447538" y="1658333"/>
            <a:ext cx="11193478" cy="365760"/>
          </a:xfrm>
        </p:spPr>
        <p:txBody>
          <a:bodyPr vert="horz" lIns="91440" tIns="45720" rIns="91440" bIns="45720" rtlCol="0">
            <a:noAutofit/>
          </a:bodyPr>
          <a:lstStyle>
            <a:lvl1pPr marL="0" indent="0">
              <a:buNone/>
              <a:defRPr lang="en-US" sz="2000" dirty="0"/>
            </a:lvl1pPr>
          </a:lstStyle>
          <a:p>
            <a:pPr marL="228600" lvl="0" indent="-228600"/>
            <a:r>
              <a:rPr lang="en-US"/>
              <a:t>Click to edit Master text styles</a:t>
            </a:r>
          </a:p>
        </p:txBody>
      </p:sp>
    </p:spTree>
    <p:extLst>
      <p:ext uri="{BB962C8B-B14F-4D97-AF65-F5344CB8AC3E}">
        <p14:creationId xmlns:p14="http://schemas.microsoft.com/office/powerpoint/2010/main" val="3529133193"/>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EF386-598B-964E-ABB5-F96918DE8792}"/>
              </a:ext>
            </a:extLst>
          </p:cNvPr>
          <p:cNvSpPr>
            <a:spLocks noGrp="1"/>
          </p:cNvSpPr>
          <p:nvPr>
            <p:ph type="title"/>
          </p:nvPr>
        </p:nvSpPr>
        <p:spPr/>
        <p:txBody>
          <a:bodyPr>
            <a:noAutofit/>
          </a:bodyPr>
          <a:lstStyle/>
          <a:p>
            <a:r>
              <a:rPr lang="en-US"/>
              <a:t>Click to edit Master title style</a:t>
            </a:r>
          </a:p>
        </p:txBody>
      </p:sp>
      <p:sp>
        <p:nvSpPr>
          <p:cNvPr id="3" name="Content Placeholder 2">
            <a:extLst>
              <a:ext uri="{FF2B5EF4-FFF2-40B4-BE49-F238E27FC236}">
                <a16:creationId xmlns:a16="http://schemas.microsoft.com/office/drawing/2014/main" id="{19E1F70F-9DF1-C846-84F8-0C243B6FBA5B}"/>
              </a:ext>
            </a:extLst>
          </p:cNvPr>
          <p:cNvSpPr>
            <a:spLocks noGrp="1"/>
          </p:cNvSpPr>
          <p:nvPr>
            <p:ph idx="1"/>
          </p:nvPr>
        </p:nvSpPr>
        <p:spPr>
          <a:xfrm>
            <a:off x="448172" y="1664208"/>
            <a:ext cx="10838463" cy="4504817"/>
          </a:xfrm>
        </p:spPr>
        <p:txBody>
          <a:bodyPr>
            <a:noAutofit/>
          </a:bodyPr>
          <a:lstStyle>
            <a:lvl1pPr marL="0" indent="0">
              <a:spcBef>
                <a:spcPts val="2200"/>
              </a:spcBef>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4266795457"/>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 Column Para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EF386-598B-964E-ABB5-F96918DE8792}"/>
              </a:ext>
            </a:extLst>
          </p:cNvPr>
          <p:cNvSpPr>
            <a:spLocks noGrp="1"/>
          </p:cNvSpPr>
          <p:nvPr>
            <p:ph type="title"/>
          </p:nvPr>
        </p:nvSpPr>
        <p:spPr/>
        <p:txBody>
          <a:bodyPr>
            <a:noAutofit/>
          </a:bodyPr>
          <a:lstStyle/>
          <a:p>
            <a:r>
              <a:rPr lang="en-US"/>
              <a:t>Click to edit Master title style</a:t>
            </a:r>
          </a:p>
        </p:txBody>
      </p:sp>
      <p:sp>
        <p:nvSpPr>
          <p:cNvPr id="3" name="Content Placeholder 2">
            <a:extLst>
              <a:ext uri="{FF2B5EF4-FFF2-40B4-BE49-F238E27FC236}">
                <a16:creationId xmlns:a16="http://schemas.microsoft.com/office/drawing/2014/main" id="{19E1F70F-9DF1-C846-84F8-0C243B6FBA5B}"/>
              </a:ext>
            </a:extLst>
          </p:cNvPr>
          <p:cNvSpPr>
            <a:spLocks noGrp="1"/>
          </p:cNvSpPr>
          <p:nvPr>
            <p:ph idx="1"/>
          </p:nvPr>
        </p:nvSpPr>
        <p:spPr>
          <a:xfrm>
            <a:off x="448173" y="1664208"/>
            <a:ext cx="5576372" cy="4504817"/>
          </a:xfrm>
        </p:spPr>
        <p:txBody>
          <a:bodyPr>
            <a:noAutofit/>
          </a:bodyPr>
          <a:lstStyle>
            <a:lvl1pPr marL="0" indent="0">
              <a:spcBef>
                <a:spcPts val="2200"/>
              </a:spcBef>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620748015"/>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C5A86-FD66-B146-9622-A86F923BA3C4}"/>
              </a:ext>
            </a:extLst>
          </p:cNvPr>
          <p:cNvSpPr>
            <a:spLocks noGrp="1"/>
          </p:cNvSpPr>
          <p:nvPr>
            <p:ph type="title" hasCustomPrompt="1"/>
          </p:nvPr>
        </p:nvSpPr>
        <p:spPr/>
        <p:txBody>
          <a:bodyPr>
            <a:noAutofit/>
          </a:bodyPr>
          <a:lstStyle>
            <a:lvl1pPr>
              <a:defRPr/>
            </a:lvl1pPr>
          </a:lstStyle>
          <a:p>
            <a:r>
              <a:rPr lang="en-US"/>
              <a:t>Comparison</a:t>
            </a:r>
          </a:p>
        </p:txBody>
      </p:sp>
      <p:sp>
        <p:nvSpPr>
          <p:cNvPr id="25" name="Text Placeholder 24">
            <a:extLst>
              <a:ext uri="{FF2B5EF4-FFF2-40B4-BE49-F238E27FC236}">
                <a16:creationId xmlns:a16="http://schemas.microsoft.com/office/drawing/2014/main" id="{38259AE1-258A-8F44-B2BE-0E793A22F62D}"/>
              </a:ext>
            </a:extLst>
          </p:cNvPr>
          <p:cNvSpPr>
            <a:spLocks noGrp="1"/>
          </p:cNvSpPr>
          <p:nvPr>
            <p:ph type="body" sz="quarter" idx="12"/>
          </p:nvPr>
        </p:nvSpPr>
        <p:spPr>
          <a:xfrm>
            <a:off x="448348" y="2401156"/>
            <a:ext cx="5015666" cy="674285"/>
          </a:xfrm>
          <a:noFill/>
        </p:spPr>
        <p:txBody>
          <a:bodyPr anchor="ctr">
            <a:noAutofit/>
          </a:bodyPr>
          <a:lstStyle>
            <a:lvl1pPr marL="0" indent="0">
              <a:buFontTx/>
              <a:buNone/>
              <a:defRPr sz="1600" b="1">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a:t>
            </a:r>
          </a:p>
        </p:txBody>
      </p:sp>
      <p:sp>
        <p:nvSpPr>
          <p:cNvPr id="27" name="Text Placeholder 26">
            <a:extLst>
              <a:ext uri="{FF2B5EF4-FFF2-40B4-BE49-F238E27FC236}">
                <a16:creationId xmlns:a16="http://schemas.microsoft.com/office/drawing/2014/main" id="{E8AFC9D9-8450-0942-BEA0-F82861C6B0CE}"/>
              </a:ext>
            </a:extLst>
          </p:cNvPr>
          <p:cNvSpPr>
            <a:spLocks noGrp="1"/>
          </p:cNvSpPr>
          <p:nvPr>
            <p:ph type="body" sz="quarter" idx="13"/>
          </p:nvPr>
        </p:nvSpPr>
        <p:spPr>
          <a:xfrm>
            <a:off x="6075220" y="2401155"/>
            <a:ext cx="5240115" cy="663282"/>
          </a:xfrm>
          <a:noFill/>
        </p:spPr>
        <p:txBody>
          <a:bodyPr anchor="ctr">
            <a:noAutofit/>
          </a:bodyPr>
          <a:lstStyle>
            <a:lvl1pPr marL="0" indent="0">
              <a:buFontTx/>
              <a:buNone/>
              <a:defRPr sz="1600" b="1">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styles</a:t>
            </a:r>
          </a:p>
        </p:txBody>
      </p:sp>
      <p:sp>
        <p:nvSpPr>
          <p:cNvPr id="29" name="Text Placeholder 28">
            <a:extLst>
              <a:ext uri="{FF2B5EF4-FFF2-40B4-BE49-F238E27FC236}">
                <a16:creationId xmlns:a16="http://schemas.microsoft.com/office/drawing/2014/main" id="{BA7378A8-A3EA-5D41-8248-545E1245C23C}"/>
              </a:ext>
            </a:extLst>
          </p:cNvPr>
          <p:cNvSpPr>
            <a:spLocks noGrp="1"/>
          </p:cNvSpPr>
          <p:nvPr>
            <p:ph type="body" sz="quarter" idx="14"/>
          </p:nvPr>
        </p:nvSpPr>
        <p:spPr>
          <a:xfrm>
            <a:off x="441993" y="3298878"/>
            <a:ext cx="5015667" cy="2573337"/>
          </a:xfrm>
          <a:noFill/>
        </p:spPr>
        <p:txBody>
          <a:bodyPr>
            <a:no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 name="Text Placeholder 30">
            <a:extLst>
              <a:ext uri="{FF2B5EF4-FFF2-40B4-BE49-F238E27FC236}">
                <a16:creationId xmlns:a16="http://schemas.microsoft.com/office/drawing/2014/main" id="{3F414374-A9E1-7040-96BB-DCBFFCD3368F}"/>
              </a:ext>
            </a:extLst>
          </p:cNvPr>
          <p:cNvSpPr>
            <a:spLocks noGrp="1"/>
          </p:cNvSpPr>
          <p:nvPr>
            <p:ph type="body" sz="quarter" idx="15"/>
          </p:nvPr>
        </p:nvSpPr>
        <p:spPr>
          <a:xfrm>
            <a:off x="6075220" y="3298878"/>
            <a:ext cx="4917769" cy="2573337"/>
          </a:xfrm>
          <a:noFill/>
        </p:spPr>
        <p:txBody>
          <a:bodyPr>
            <a:no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6" name="Straight Connector 5">
            <a:extLst>
              <a:ext uri="{FF2B5EF4-FFF2-40B4-BE49-F238E27FC236}">
                <a16:creationId xmlns:a16="http://schemas.microsoft.com/office/drawing/2014/main" id="{CE98FA07-6B5E-4D85-86E2-8446DAEC1245}"/>
              </a:ext>
            </a:extLst>
          </p:cNvPr>
          <p:cNvCxnSpPr/>
          <p:nvPr userDrawn="1"/>
        </p:nvCxnSpPr>
        <p:spPr>
          <a:xfrm>
            <a:off x="551007" y="2410803"/>
            <a:ext cx="490665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053CA2D-1284-40F4-AC5E-82B5B350B2D8}"/>
              </a:ext>
            </a:extLst>
          </p:cNvPr>
          <p:cNvCxnSpPr/>
          <p:nvPr userDrawn="1"/>
        </p:nvCxnSpPr>
        <p:spPr>
          <a:xfrm>
            <a:off x="551007" y="3047758"/>
            <a:ext cx="490665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984F364-C864-4B84-A8B2-89A0C8A00D3D}"/>
              </a:ext>
            </a:extLst>
          </p:cNvPr>
          <p:cNvCxnSpPr/>
          <p:nvPr userDrawn="1"/>
        </p:nvCxnSpPr>
        <p:spPr>
          <a:xfrm>
            <a:off x="6154753" y="2410803"/>
            <a:ext cx="490665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F0F8A1A-FCA7-4E51-987F-D40A4ACEA34C}"/>
              </a:ext>
            </a:extLst>
          </p:cNvPr>
          <p:cNvCxnSpPr/>
          <p:nvPr userDrawn="1"/>
        </p:nvCxnSpPr>
        <p:spPr>
          <a:xfrm>
            <a:off x="6154753" y="3047758"/>
            <a:ext cx="490665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853857"/>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4.xml"/><Relationship Id="rId18" Type="http://schemas.openxmlformats.org/officeDocument/2006/relationships/slideLayout" Target="../slideLayouts/slideLayout19.xml"/><Relationship Id="rId26" Type="http://schemas.openxmlformats.org/officeDocument/2006/relationships/slideLayout" Target="../slideLayouts/slideLayout27.xml"/><Relationship Id="rId39" Type="http://schemas.openxmlformats.org/officeDocument/2006/relationships/slideLayout" Target="../slideLayouts/slideLayout40.xml"/><Relationship Id="rId21" Type="http://schemas.openxmlformats.org/officeDocument/2006/relationships/slideLayout" Target="../slideLayouts/slideLayout22.xml"/><Relationship Id="rId34" Type="http://schemas.openxmlformats.org/officeDocument/2006/relationships/slideLayout" Target="../slideLayouts/slideLayout35.xml"/><Relationship Id="rId42" Type="http://schemas.openxmlformats.org/officeDocument/2006/relationships/slideLayout" Target="../slideLayouts/slideLayout43.xml"/><Relationship Id="rId47" Type="http://schemas.openxmlformats.org/officeDocument/2006/relationships/slideLayout" Target="../slideLayouts/slideLayout48.xml"/><Relationship Id="rId50" Type="http://schemas.openxmlformats.org/officeDocument/2006/relationships/slideLayout" Target="../slideLayouts/slideLayout51.xml"/><Relationship Id="rId55" Type="http://schemas.openxmlformats.org/officeDocument/2006/relationships/image" Target="../media/image3.png"/><Relationship Id="rId7" Type="http://schemas.openxmlformats.org/officeDocument/2006/relationships/slideLayout" Target="../slideLayouts/slideLayout8.xml"/><Relationship Id="rId2" Type="http://schemas.openxmlformats.org/officeDocument/2006/relationships/slideLayout" Target="../slideLayouts/slideLayout3.xml"/><Relationship Id="rId16" Type="http://schemas.openxmlformats.org/officeDocument/2006/relationships/slideLayout" Target="../slideLayouts/slideLayout17.xml"/><Relationship Id="rId29" Type="http://schemas.openxmlformats.org/officeDocument/2006/relationships/slideLayout" Target="../slideLayouts/slideLayout30.xml"/><Relationship Id="rId11" Type="http://schemas.openxmlformats.org/officeDocument/2006/relationships/slideLayout" Target="../slideLayouts/slideLayout12.xml"/><Relationship Id="rId24" Type="http://schemas.openxmlformats.org/officeDocument/2006/relationships/slideLayout" Target="../slideLayouts/slideLayout25.xml"/><Relationship Id="rId32" Type="http://schemas.openxmlformats.org/officeDocument/2006/relationships/slideLayout" Target="../slideLayouts/slideLayout33.xml"/><Relationship Id="rId37" Type="http://schemas.openxmlformats.org/officeDocument/2006/relationships/slideLayout" Target="../slideLayouts/slideLayout38.xml"/><Relationship Id="rId40" Type="http://schemas.openxmlformats.org/officeDocument/2006/relationships/slideLayout" Target="../slideLayouts/slideLayout41.xml"/><Relationship Id="rId45" Type="http://schemas.openxmlformats.org/officeDocument/2006/relationships/slideLayout" Target="../slideLayouts/slideLayout46.xml"/><Relationship Id="rId53" Type="http://schemas.openxmlformats.org/officeDocument/2006/relationships/theme" Target="../theme/theme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19" Type="http://schemas.openxmlformats.org/officeDocument/2006/relationships/slideLayout" Target="../slideLayouts/slideLayout20.xml"/><Relationship Id="rId31" Type="http://schemas.openxmlformats.org/officeDocument/2006/relationships/slideLayout" Target="../slideLayouts/slideLayout32.xml"/><Relationship Id="rId44" Type="http://schemas.openxmlformats.org/officeDocument/2006/relationships/slideLayout" Target="../slideLayouts/slideLayout45.xml"/><Relationship Id="rId52" Type="http://schemas.openxmlformats.org/officeDocument/2006/relationships/slideLayout" Target="../slideLayouts/slideLayout53.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 Id="rId22" Type="http://schemas.openxmlformats.org/officeDocument/2006/relationships/slideLayout" Target="../slideLayouts/slideLayout23.xml"/><Relationship Id="rId27" Type="http://schemas.openxmlformats.org/officeDocument/2006/relationships/slideLayout" Target="../slideLayouts/slideLayout28.xml"/><Relationship Id="rId30" Type="http://schemas.openxmlformats.org/officeDocument/2006/relationships/slideLayout" Target="../slideLayouts/slideLayout31.xml"/><Relationship Id="rId35" Type="http://schemas.openxmlformats.org/officeDocument/2006/relationships/slideLayout" Target="../slideLayouts/slideLayout36.xml"/><Relationship Id="rId43" Type="http://schemas.openxmlformats.org/officeDocument/2006/relationships/slideLayout" Target="../slideLayouts/slideLayout44.xml"/><Relationship Id="rId48" Type="http://schemas.openxmlformats.org/officeDocument/2006/relationships/slideLayout" Target="../slideLayouts/slideLayout49.xml"/><Relationship Id="rId8" Type="http://schemas.openxmlformats.org/officeDocument/2006/relationships/slideLayout" Target="../slideLayouts/slideLayout9.xml"/><Relationship Id="rId51" Type="http://schemas.openxmlformats.org/officeDocument/2006/relationships/slideLayout" Target="../slideLayouts/slideLayout52.xml"/><Relationship Id="rId3" Type="http://schemas.openxmlformats.org/officeDocument/2006/relationships/slideLayout" Target="../slideLayouts/slideLayout4.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5" Type="http://schemas.openxmlformats.org/officeDocument/2006/relationships/slideLayout" Target="../slideLayouts/slideLayout26.xml"/><Relationship Id="rId33" Type="http://schemas.openxmlformats.org/officeDocument/2006/relationships/slideLayout" Target="../slideLayouts/slideLayout34.xml"/><Relationship Id="rId38" Type="http://schemas.openxmlformats.org/officeDocument/2006/relationships/slideLayout" Target="../slideLayouts/slideLayout39.xml"/><Relationship Id="rId46" Type="http://schemas.openxmlformats.org/officeDocument/2006/relationships/slideLayout" Target="../slideLayouts/slideLayout47.xml"/><Relationship Id="rId20" Type="http://schemas.openxmlformats.org/officeDocument/2006/relationships/slideLayout" Target="../slideLayouts/slideLayout21.xml"/><Relationship Id="rId41" Type="http://schemas.openxmlformats.org/officeDocument/2006/relationships/slideLayout" Target="../slideLayouts/slideLayout42.xml"/><Relationship Id="rId54"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slideLayout" Target="../slideLayouts/slideLayout7.xml"/><Relationship Id="rId15" Type="http://schemas.openxmlformats.org/officeDocument/2006/relationships/slideLayout" Target="../slideLayouts/slideLayout16.xml"/><Relationship Id="rId23" Type="http://schemas.openxmlformats.org/officeDocument/2006/relationships/slideLayout" Target="../slideLayouts/slideLayout24.xml"/><Relationship Id="rId28" Type="http://schemas.openxmlformats.org/officeDocument/2006/relationships/slideLayout" Target="../slideLayouts/slideLayout29.xml"/><Relationship Id="rId36" Type="http://schemas.openxmlformats.org/officeDocument/2006/relationships/slideLayout" Target="../slideLayouts/slideLayout37.xml"/><Relationship Id="rId49"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9D2550-CAEC-427C-9931-29B0BCF64C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BCA68F2-4BD4-466B-B002-5596145E43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70437019"/>
      </p:ext>
    </p:extLst>
  </p:cSld>
  <p:clrMap bg1="lt1" tx1="dk1" bg2="lt2" tx2="dk2" accent1="accent1" accent2="accent2" accent3="accent3" accent4="accent4" accent5="accent5" accent6="accent6" hlink="hlink" folHlink="folHlink"/>
  <p:sldLayoutIdLst>
    <p:sldLayoutId id="2147483662" r:id="rId1"/>
  </p:sldLayoutIdLst>
  <p:txStyles>
    <p:titleStyle>
      <a:lvl1pPr algn="l" defTabSz="914400" rtl="0" eaLnBrk="1" latinLnBrk="0" hangingPunct="1">
        <a:lnSpc>
          <a:spcPct val="90000"/>
        </a:lnSpc>
        <a:spcBef>
          <a:spcPct val="0"/>
        </a:spcBef>
        <a:buNone/>
        <a:defRPr sz="4400" kern="1200">
          <a:solidFill>
            <a:schemeClr val="tx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Nova" panose="020B05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Nova" panose="020B05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Nova"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ova"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ova"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Footer Placeholder 4">
            <a:extLst>
              <a:ext uri="{FF2B5EF4-FFF2-40B4-BE49-F238E27FC236}">
                <a16:creationId xmlns:a16="http://schemas.microsoft.com/office/drawing/2014/main" id="{2F175544-8AC5-46E7-95F8-B79A5C5190E1}"/>
              </a:ext>
            </a:extLst>
          </p:cNvPr>
          <p:cNvSpPr txBox="1">
            <a:spLocks/>
          </p:cNvSpPr>
          <p:nvPr userDrawn="1"/>
        </p:nvSpPr>
        <p:spPr>
          <a:xfrm>
            <a:off x="7940458" y="6408532"/>
            <a:ext cx="3092415" cy="214746"/>
          </a:xfrm>
          <a:prstGeom prst="rect">
            <a:avLst/>
          </a:prstGeom>
        </p:spPr>
        <p:txBody>
          <a:bodyPr vert="horz" lIns="91440" tIns="45720" rIns="91440" bIns="45720" rtlCol="0" anchor="ctr"/>
          <a:lstStyle>
            <a:defPPr>
              <a:defRPr lang="en-US"/>
            </a:defPPr>
            <a:lvl1pPr algn="r">
              <a:defRPr sz="600"/>
            </a:lvl1pPr>
            <a:lvl2pPr marL="457040" algn="l" defTabSz="457040" rtl="0" eaLnBrk="1" latinLnBrk="0" hangingPunct="1">
              <a:defRPr sz="1799" kern="1200">
                <a:solidFill>
                  <a:schemeClr val="tx1"/>
                </a:solidFill>
                <a:latin typeface="+mn-lt"/>
                <a:ea typeface="+mn-ea"/>
                <a:cs typeface="+mn-cs"/>
              </a:defRPr>
            </a:lvl2pPr>
            <a:lvl3pPr marL="914080" algn="l" defTabSz="457040" rtl="0" eaLnBrk="1" latinLnBrk="0" hangingPunct="1">
              <a:defRPr sz="1799" kern="1200">
                <a:solidFill>
                  <a:schemeClr val="tx1"/>
                </a:solidFill>
                <a:latin typeface="+mn-lt"/>
                <a:ea typeface="+mn-ea"/>
                <a:cs typeface="+mn-cs"/>
              </a:defRPr>
            </a:lvl3pPr>
            <a:lvl4pPr marL="1371120" algn="l" defTabSz="457040" rtl="0" eaLnBrk="1" latinLnBrk="0" hangingPunct="1">
              <a:defRPr sz="1799" kern="1200">
                <a:solidFill>
                  <a:schemeClr val="tx1"/>
                </a:solidFill>
                <a:latin typeface="+mn-lt"/>
                <a:ea typeface="+mn-ea"/>
                <a:cs typeface="+mn-cs"/>
              </a:defRPr>
            </a:lvl4pPr>
            <a:lvl5pPr marL="1828160" algn="l" defTabSz="457040" rtl="0" eaLnBrk="1" latinLnBrk="0" hangingPunct="1">
              <a:defRPr sz="1799" kern="1200">
                <a:solidFill>
                  <a:schemeClr val="tx1"/>
                </a:solidFill>
                <a:latin typeface="+mn-lt"/>
                <a:ea typeface="+mn-ea"/>
                <a:cs typeface="+mn-cs"/>
              </a:defRPr>
            </a:lvl5pPr>
            <a:lvl6pPr marL="2285200" algn="l" defTabSz="457040" rtl="0" eaLnBrk="1" latinLnBrk="0" hangingPunct="1">
              <a:defRPr sz="1799" kern="1200">
                <a:solidFill>
                  <a:schemeClr val="tx1"/>
                </a:solidFill>
                <a:latin typeface="+mn-lt"/>
                <a:ea typeface="+mn-ea"/>
                <a:cs typeface="+mn-cs"/>
              </a:defRPr>
            </a:lvl6pPr>
            <a:lvl7pPr marL="2742240" algn="l" defTabSz="457040" rtl="0" eaLnBrk="1" latinLnBrk="0" hangingPunct="1">
              <a:defRPr sz="1799" kern="1200">
                <a:solidFill>
                  <a:schemeClr val="tx1"/>
                </a:solidFill>
                <a:latin typeface="+mn-lt"/>
                <a:ea typeface="+mn-ea"/>
                <a:cs typeface="+mn-cs"/>
              </a:defRPr>
            </a:lvl7pPr>
            <a:lvl8pPr marL="3199280" algn="l" defTabSz="457040" rtl="0" eaLnBrk="1" latinLnBrk="0" hangingPunct="1">
              <a:defRPr sz="1799" kern="1200">
                <a:solidFill>
                  <a:schemeClr val="tx1"/>
                </a:solidFill>
                <a:latin typeface="+mn-lt"/>
                <a:ea typeface="+mn-ea"/>
                <a:cs typeface="+mn-cs"/>
              </a:defRPr>
            </a:lvl8pPr>
            <a:lvl9pPr marL="3656320" algn="l" defTabSz="457040" rtl="0" eaLnBrk="1" latinLnBrk="0" hangingPunct="1">
              <a:defRPr sz="1799" kern="1200">
                <a:solidFill>
                  <a:schemeClr val="tx1"/>
                </a:solidFill>
                <a:latin typeface="+mn-lt"/>
                <a:ea typeface="+mn-ea"/>
                <a:cs typeface="+mn-cs"/>
              </a:defRPr>
            </a:lvl9pPr>
          </a:lstStyle>
          <a:p>
            <a:pPr lvl="0"/>
            <a:r>
              <a:rPr lang="en-US" sz="800">
                <a:solidFill>
                  <a:srgbClr val="000000"/>
                </a:solidFill>
              </a:rPr>
              <a:t>© 2022 ServiceNow, Inc. All Rights Reserved. Confidential.</a:t>
            </a:r>
          </a:p>
        </p:txBody>
      </p:sp>
      <p:sp>
        <p:nvSpPr>
          <p:cNvPr id="13" name="Slide Number Placeholder 5">
            <a:extLst>
              <a:ext uri="{FF2B5EF4-FFF2-40B4-BE49-F238E27FC236}">
                <a16:creationId xmlns:a16="http://schemas.microsoft.com/office/drawing/2014/main" id="{CC75FE45-E9AF-4DC4-84DB-E3C2A4B2FFFE}"/>
              </a:ext>
            </a:extLst>
          </p:cNvPr>
          <p:cNvSpPr txBox="1">
            <a:spLocks/>
          </p:cNvSpPr>
          <p:nvPr userDrawn="1"/>
        </p:nvSpPr>
        <p:spPr>
          <a:xfrm>
            <a:off x="11060871" y="6413253"/>
            <a:ext cx="667875" cy="228600"/>
          </a:xfrm>
          <a:prstGeom prst="rect">
            <a:avLst/>
          </a:prstGeom>
        </p:spPr>
        <p:txBody>
          <a:bodyPr/>
          <a:lstStyle>
            <a:defPPr>
              <a:defRPr lang="en-US"/>
            </a:defPPr>
            <a:lvl1pPr marL="0" algn="l" defTabSz="457040" rtl="0" eaLnBrk="1" latinLnBrk="0" hangingPunct="1">
              <a:defRPr sz="1799" kern="1200">
                <a:solidFill>
                  <a:schemeClr val="tx1"/>
                </a:solidFill>
                <a:latin typeface="+mn-lt"/>
                <a:ea typeface="+mn-ea"/>
                <a:cs typeface="+mn-cs"/>
              </a:defRPr>
            </a:lvl1pPr>
            <a:lvl2pPr marL="457040" algn="l" defTabSz="457040" rtl="0" eaLnBrk="1" latinLnBrk="0" hangingPunct="1">
              <a:defRPr sz="1799" kern="1200">
                <a:solidFill>
                  <a:schemeClr val="tx1"/>
                </a:solidFill>
                <a:latin typeface="+mn-lt"/>
                <a:ea typeface="+mn-ea"/>
                <a:cs typeface="+mn-cs"/>
              </a:defRPr>
            </a:lvl2pPr>
            <a:lvl3pPr marL="914080" algn="l" defTabSz="457040" rtl="0" eaLnBrk="1" latinLnBrk="0" hangingPunct="1">
              <a:defRPr sz="1799" kern="1200">
                <a:solidFill>
                  <a:schemeClr val="tx1"/>
                </a:solidFill>
                <a:latin typeface="+mn-lt"/>
                <a:ea typeface="+mn-ea"/>
                <a:cs typeface="+mn-cs"/>
              </a:defRPr>
            </a:lvl3pPr>
            <a:lvl4pPr marL="1371120" algn="l" defTabSz="457040" rtl="0" eaLnBrk="1" latinLnBrk="0" hangingPunct="1">
              <a:defRPr sz="1799" kern="1200">
                <a:solidFill>
                  <a:schemeClr val="tx1"/>
                </a:solidFill>
                <a:latin typeface="+mn-lt"/>
                <a:ea typeface="+mn-ea"/>
                <a:cs typeface="+mn-cs"/>
              </a:defRPr>
            </a:lvl4pPr>
            <a:lvl5pPr marL="1828160" algn="l" defTabSz="457040" rtl="0" eaLnBrk="1" latinLnBrk="0" hangingPunct="1">
              <a:defRPr sz="1799" kern="1200">
                <a:solidFill>
                  <a:schemeClr val="tx1"/>
                </a:solidFill>
                <a:latin typeface="+mn-lt"/>
                <a:ea typeface="+mn-ea"/>
                <a:cs typeface="+mn-cs"/>
              </a:defRPr>
            </a:lvl5pPr>
            <a:lvl6pPr marL="2285200" algn="l" defTabSz="457040" rtl="0" eaLnBrk="1" latinLnBrk="0" hangingPunct="1">
              <a:defRPr sz="1799" kern="1200">
                <a:solidFill>
                  <a:schemeClr val="tx1"/>
                </a:solidFill>
                <a:latin typeface="+mn-lt"/>
                <a:ea typeface="+mn-ea"/>
                <a:cs typeface="+mn-cs"/>
              </a:defRPr>
            </a:lvl6pPr>
            <a:lvl7pPr marL="2742240" algn="l" defTabSz="457040" rtl="0" eaLnBrk="1" latinLnBrk="0" hangingPunct="1">
              <a:defRPr sz="1799" kern="1200">
                <a:solidFill>
                  <a:schemeClr val="tx1"/>
                </a:solidFill>
                <a:latin typeface="+mn-lt"/>
                <a:ea typeface="+mn-ea"/>
                <a:cs typeface="+mn-cs"/>
              </a:defRPr>
            </a:lvl7pPr>
            <a:lvl8pPr marL="3199280" algn="l" defTabSz="457040" rtl="0" eaLnBrk="1" latinLnBrk="0" hangingPunct="1">
              <a:defRPr sz="1799" kern="1200">
                <a:solidFill>
                  <a:schemeClr val="tx1"/>
                </a:solidFill>
                <a:latin typeface="+mn-lt"/>
                <a:ea typeface="+mn-ea"/>
                <a:cs typeface="+mn-cs"/>
              </a:defRPr>
            </a:lvl8pPr>
            <a:lvl9pPr marL="3656320" algn="l" defTabSz="457040" rtl="0" eaLnBrk="1" latinLnBrk="0" hangingPunct="1">
              <a:defRPr sz="1799" kern="1200">
                <a:solidFill>
                  <a:schemeClr val="tx1"/>
                </a:solidFill>
                <a:latin typeface="+mn-lt"/>
                <a:ea typeface="+mn-ea"/>
                <a:cs typeface="+mn-cs"/>
              </a:defRPr>
            </a:lvl9pPr>
          </a:lstStyle>
          <a:p>
            <a:pPr algn="r"/>
            <a:fld id="{A9B9714D-1B27-0B43-A9CC-9EF2921F49DC}" type="slidenum">
              <a:rPr lang="en-US" sz="800" b="0" kern="1200" smtClean="0">
                <a:solidFill>
                  <a:schemeClr val="tx1"/>
                </a:solidFill>
                <a:latin typeface="+mn-lt"/>
                <a:ea typeface="+mn-ea"/>
                <a:cs typeface="+mn-cs"/>
              </a:rPr>
              <a:pPr algn="r"/>
              <a:t>‹#›</a:t>
            </a:fld>
            <a:endParaRPr lang="en-US" sz="800" b="0" kern="1200">
              <a:solidFill>
                <a:schemeClr val="tx1"/>
              </a:solidFill>
              <a:latin typeface="+mn-lt"/>
              <a:ea typeface="+mn-ea"/>
              <a:cs typeface="+mn-cs"/>
            </a:endParaRPr>
          </a:p>
        </p:txBody>
      </p:sp>
      <p:sp>
        <p:nvSpPr>
          <p:cNvPr id="2" name="Title Placeholder 1">
            <a:extLst>
              <a:ext uri="{FF2B5EF4-FFF2-40B4-BE49-F238E27FC236}">
                <a16:creationId xmlns:a16="http://schemas.microsoft.com/office/drawing/2014/main" id="{3D9BDB30-A827-7C46-A7B6-E25C62B40224}"/>
              </a:ext>
            </a:extLst>
          </p:cNvPr>
          <p:cNvSpPr>
            <a:spLocks noGrp="1"/>
          </p:cNvSpPr>
          <p:nvPr>
            <p:ph type="title"/>
          </p:nvPr>
        </p:nvSpPr>
        <p:spPr>
          <a:xfrm>
            <a:off x="449369" y="311377"/>
            <a:ext cx="11191625" cy="1195883"/>
          </a:xfrm>
          <a:prstGeom prst="rect">
            <a:avLst/>
          </a:prstGeom>
        </p:spPr>
        <p:txBody>
          <a:bodyPr vert="horz" lIns="91440" tIns="45720" rIns="91440" bIns="45720" rtlCol="0" anchor="t"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D618F93C-99A7-3249-8F96-D441C75B6275}"/>
              </a:ext>
            </a:extLst>
          </p:cNvPr>
          <p:cNvSpPr>
            <a:spLocks noGrp="1"/>
          </p:cNvSpPr>
          <p:nvPr>
            <p:ph type="body" idx="1"/>
          </p:nvPr>
        </p:nvSpPr>
        <p:spPr>
          <a:xfrm>
            <a:off x="449368" y="1661396"/>
            <a:ext cx="11191626" cy="4185285"/>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 </a:t>
            </a:r>
          </a:p>
          <a:p>
            <a:pPr lvl="3"/>
            <a:r>
              <a:rPr lang="en-US"/>
              <a:t>Fourth level</a:t>
            </a:r>
          </a:p>
          <a:p>
            <a:pPr lvl="4"/>
            <a:r>
              <a:rPr lang="en-US"/>
              <a:t>Fifth level</a:t>
            </a:r>
          </a:p>
        </p:txBody>
      </p:sp>
      <p:pic>
        <p:nvPicPr>
          <p:cNvPr id="8" name="Picture 7" hidden="1">
            <a:extLst>
              <a:ext uri="{FF2B5EF4-FFF2-40B4-BE49-F238E27FC236}">
                <a16:creationId xmlns:a16="http://schemas.microsoft.com/office/drawing/2014/main" id="{E3009A53-5C82-1B4C-B54B-B295D535267E}"/>
              </a:ext>
            </a:extLst>
          </p:cNvPr>
          <p:cNvPicPr>
            <a:picLocks noChangeAspect="1"/>
          </p:cNvPicPr>
          <p:nvPr userDrawn="1"/>
        </p:nvPicPr>
        <p:blipFill>
          <a:blip r:embed="rId54"/>
          <a:stretch>
            <a:fillRect/>
          </a:stretch>
        </p:blipFill>
        <p:spPr>
          <a:xfrm>
            <a:off x="1" y="893"/>
            <a:ext cx="12192000" cy="6856214"/>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44E75EA1-017C-44DD-90AE-7A57F7A9A66C}"/>
              </a:ext>
            </a:extLst>
          </p:cNvPr>
          <p:cNvPicPr>
            <a:picLocks noChangeAspect="1"/>
          </p:cNvPicPr>
          <p:nvPr userDrawn="1"/>
        </p:nvPicPr>
        <p:blipFill>
          <a:blip r:embed="rId55"/>
          <a:stretch>
            <a:fillRect/>
          </a:stretch>
        </p:blipFill>
        <p:spPr>
          <a:xfrm>
            <a:off x="478497" y="6354439"/>
            <a:ext cx="980846" cy="282164"/>
          </a:xfrm>
          <a:prstGeom prst="rect">
            <a:avLst/>
          </a:prstGeom>
        </p:spPr>
      </p:pic>
      <p:sp>
        <p:nvSpPr>
          <p:cNvPr id="18" name="Rectangle 17">
            <a:extLst>
              <a:ext uri="{FF2B5EF4-FFF2-40B4-BE49-F238E27FC236}">
                <a16:creationId xmlns:a16="http://schemas.microsoft.com/office/drawing/2014/main" id="{C64EBFCA-8F87-422E-9B5C-D74D736DA29D}"/>
              </a:ext>
            </a:extLst>
          </p:cNvPr>
          <p:cNvSpPr/>
          <p:nvPr userDrawn="1"/>
        </p:nvSpPr>
        <p:spPr>
          <a:xfrm>
            <a:off x="12098314" y="0"/>
            <a:ext cx="9368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800" err="1"/>
          </a:p>
        </p:txBody>
      </p:sp>
    </p:spTree>
    <p:extLst>
      <p:ext uri="{BB962C8B-B14F-4D97-AF65-F5344CB8AC3E}">
        <p14:creationId xmlns:p14="http://schemas.microsoft.com/office/powerpoint/2010/main" val="3214831060"/>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 id="2147483685" r:id="rId21"/>
    <p:sldLayoutId id="2147483686" r:id="rId22"/>
    <p:sldLayoutId id="2147483687" r:id="rId23"/>
    <p:sldLayoutId id="2147483688" r:id="rId24"/>
    <p:sldLayoutId id="2147483689" r:id="rId25"/>
    <p:sldLayoutId id="2147483690" r:id="rId26"/>
    <p:sldLayoutId id="2147483691" r:id="rId27"/>
    <p:sldLayoutId id="2147483692" r:id="rId28"/>
    <p:sldLayoutId id="2147483693" r:id="rId29"/>
    <p:sldLayoutId id="2147483694" r:id="rId30"/>
    <p:sldLayoutId id="2147483695" r:id="rId31"/>
    <p:sldLayoutId id="2147483696" r:id="rId32"/>
    <p:sldLayoutId id="2147483697" r:id="rId33"/>
    <p:sldLayoutId id="2147483698" r:id="rId34"/>
    <p:sldLayoutId id="2147483699" r:id="rId35"/>
    <p:sldLayoutId id="2147483700" r:id="rId36"/>
    <p:sldLayoutId id="2147483701" r:id="rId37"/>
    <p:sldLayoutId id="2147483702" r:id="rId38"/>
    <p:sldLayoutId id="2147483703" r:id="rId39"/>
    <p:sldLayoutId id="2147483704" r:id="rId40"/>
    <p:sldLayoutId id="2147483705" r:id="rId41"/>
    <p:sldLayoutId id="2147483706" r:id="rId42"/>
    <p:sldLayoutId id="2147483707" r:id="rId43"/>
    <p:sldLayoutId id="2147483708" r:id="rId44"/>
    <p:sldLayoutId id="2147483709" r:id="rId45"/>
    <p:sldLayoutId id="2147483710" r:id="rId46"/>
    <p:sldLayoutId id="2147483711" r:id="rId47"/>
    <p:sldLayoutId id="2147483712" r:id="rId48"/>
    <p:sldLayoutId id="2147483713" r:id="rId49"/>
    <p:sldLayoutId id="2147483714" r:id="rId50"/>
    <p:sldLayoutId id="2147483715" r:id="rId51"/>
    <p:sldLayoutId id="2147483716" r:id="rId52"/>
  </p:sldLayoutIdLst>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hf sldNum="0" hdr="0" ftr="0" dt="0"/>
  <p:txStyles>
    <p:title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400"/>
        </a:spcBef>
        <a:spcAft>
          <a:spcPts val="600"/>
        </a:spcAft>
        <a:buFont typeface="Arial" panose="020B0604020202020204" pitchFamily="34" charset="0"/>
        <a:buChar char="•"/>
        <a:defRPr sz="1800" b="0" kern="1200">
          <a:solidFill>
            <a:schemeClr val="tx1"/>
          </a:solidFill>
          <a:latin typeface="+mn-lt"/>
          <a:ea typeface="+mn-ea"/>
          <a:cs typeface="+mn-cs"/>
        </a:defRPr>
      </a:lvl1pPr>
      <a:lvl2pPr marL="517525" indent="-233363" algn="l" defTabSz="914400" rtl="0" eaLnBrk="1" latinLnBrk="0" hangingPunct="1">
        <a:lnSpc>
          <a:spcPct val="100000"/>
        </a:lnSpc>
        <a:spcBef>
          <a:spcPts val="400"/>
        </a:spcBef>
        <a:spcAft>
          <a:spcPts val="600"/>
        </a:spcAft>
        <a:buFont typeface="Century Gothic" panose="020B0502020202020204" pitchFamily="34" charset="0"/>
        <a:buChar char="–"/>
        <a:defRPr sz="1800" kern="1200">
          <a:solidFill>
            <a:schemeClr val="tx1"/>
          </a:solidFill>
          <a:latin typeface="+mn-lt"/>
          <a:ea typeface="+mn-ea"/>
          <a:cs typeface="+mn-cs"/>
        </a:defRPr>
      </a:lvl2pPr>
      <a:lvl3pPr marL="800100" indent="-227013" algn="l" defTabSz="914400" rtl="0" eaLnBrk="1" latinLnBrk="0" hangingPunct="1">
        <a:lnSpc>
          <a:spcPct val="100000"/>
        </a:lnSpc>
        <a:spcBef>
          <a:spcPts val="400"/>
        </a:spcBef>
        <a:spcAft>
          <a:spcPts val="600"/>
        </a:spcAft>
        <a:buFont typeface="Century Gothic" panose="020B0502020202020204" pitchFamily="34" charset="0"/>
        <a:buChar char="–"/>
        <a:defRPr sz="1800" kern="1200">
          <a:solidFill>
            <a:schemeClr val="tx1"/>
          </a:solidFill>
          <a:latin typeface="+mn-lt"/>
          <a:ea typeface="+mn-ea"/>
          <a:cs typeface="+mn-cs"/>
        </a:defRPr>
      </a:lvl3pPr>
      <a:lvl4pPr marL="1084263" indent="-227013" algn="l" defTabSz="914400" rtl="0" eaLnBrk="1" latinLnBrk="0" hangingPunct="1">
        <a:lnSpc>
          <a:spcPct val="100000"/>
        </a:lnSpc>
        <a:spcBef>
          <a:spcPts val="400"/>
        </a:spcBef>
        <a:spcAft>
          <a:spcPts val="600"/>
        </a:spcAft>
        <a:buFont typeface="Century Gothic" panose="020B0502020202020204" pitchFamily="34" charset="0"/>
        <a:buChar char="–"/>
        <a:defRPr sz="1800" kern="1200">
          <a:solidFill>
            <a:schemeClr val="tx1"/>
          </a:solidFill>
          <a:latin typeface="+mn-lt"/>
          <a:ea typeface="+mn-ea"/>
          <a:cs typeface="+mn-cs"/>
        </a:defRPr>
      </a:lvl4pPr>
      <a:lvl5pPr marL="1374775" indent="-233363" algn="l" defTabSz="914400" rtl="0" eaLnBrk="1" latinLnBrk="0" hangingPunct="1">
        <a:lnSpc>
          <a:spcPct val="100000"/>
        </a:lnSpc>
        <a:spcBef>
          <a:spcPts val="400"/>
        </a:spcBef>
        <a:spcAft>
          <a:spcPts val="600"/>
        </a:spcAft>
        <a:buFont typeface="Century Gothic" panose="020B0502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34">
          <p15:clr>
            <a:srgbClr val="F26B43"/>
          </p15:clr>
        </p15:guide>
        <p15:guide id="3" orient="horz" pos="2246">
          <p15:clr>
            <a:srgbClr val="F26B43"/>
          </p15:clr>
        </p15:guide>
        <p15:guide id="4" pos="344">
          <p15:clr>
            <a:srgbClr val="F26B43"/>
          </p15:clr>
        </p15:guide>
        <p15:guide id="5" pos="699">
          <p15:clr>
            <a:srgbClr val="F26B43"/>
          </p15:clr>
        </p15:guide>
        <p15:guide id="6" pos="784">
          <p15:clr>
            <a:srgbClr val="F26B43"/>
          </p15:clr>
        </p15:guide>
        <p15:guide id="7" pos="1143">
          <p15:clr>
            <a:srgbClr val="F26B43"/>
          </p15:clr>
        </p15:guide>
        <p15:guide id="8" pos="1228">
          <p15:clr>
            <a:srgbClr val="F26B43"/>
          </p15:clr>
        </p15:guide>
        <p15:guide id="9" pos="1585">
          <p15:clr>
            <a:srgbClr val="F26B43"/>
          </p15:clr>
        </p15:guide>
        <p15:guide id="10" pos="1668">
          <p15:clr>
            <a:srgbClr val="F26B43"/>
          </p15:clr>
        </p15:guide>
        <p15:guide id="11" pos="2027">
          <p15:clr>
            <a:srgbClr val="F26B43"/>
          </p15:clr>
        </p15:guide>
        <p15:guide id="12" pos="2112">
          <p15:clr>
            <a:srgbClr val="F26B43"/>
          </p15:clr>
        </p15:guide>
        <p15:guide id="14" pos="2468">
          <p15:clr>
            <a:srgbClr val="F26B43"/>
          </p15:clr>
        </p15:guide>
        <p15:guide id="15" pos="2554">
          <p15:clr>
            <a:srgbClr val="F26B43"/>
          </p15:clr>
        </p15:guide>
        <p15:guide id="16" pos="2909">
          <p15:clr>
            <a:srgbClr val="F26B43"/>
          </p15:clr>
        </p15:guide>
        <p15:guide id="17" pos="2995">
          <p15:clr>
            <a:srgbClr val="F26B43"/>
          </p15:clr>
        </p15:guide>
        <p15:guide id="18" pos="3352">
          <p15:clr>
            <a:srgbClr val="F26B43"/>
          </p15:clr>
        </p15:guide>
        <p15:guide id="19" pos="3437">
          <p15:clr>
            <a:srgbClr val="F26B43"/>
          </p15:clr>
        </p15:guide>
        <p15:guide id="20" pos="3794">
          <p15:clr>
            <a:srgbClr val="F26B43"/>
          </p15:clr>
        </p15:guide>
        <p15:guide id="21" pos="3879">
          <p15:clr>
            <a:srgbClr val="F26B43"/>
          </p15:clr>
        </p15:guide>
        <p15:guide id="22" pos="4235">
          <p15:clr>
            <a:srgbClr val="F26B43"/>
          </p15:clr>
        </p15:guide>
        <p15:guide id="23" pos="4320">
          <p15:clr>
            <a:srgbClr val="F26B43"/>
          </p15:clr>
        </p15:guide>
        <p15:guide id="24" pos="4677">
          <p15:clr>
            <a:srgbClr val="F26B43"/>
          </p15:clr>
        </p15:guide>
        <p15:guide id="25" pos="4763">
          <p15:clr>
            <a:srgbClr val="F26B43"/>
          </p15:clr>
        </p15:guide>
        <p15:guide id="26" pos="5119">
          <p15:clr>
            <a:srgbClr val="F26B43"/>
          </p15:clr>
        </p15:guide>
        <p15:guide id="27" pos="5205">
          <p15:clr>
            <a:srgbClr val="F26B43"/>
          </p15:clr>
        </p15:guide>
        <p15:guide id="28" pos="5563">
          <p15:clr>
            <a:srgbClr val="F26B43"/>
          </p15:clr>
        </p15:guide>
        <p15:guide id="29" pos="5647">
          <p15:clr>
            <a:srgbClr val="F26B43"/>
          </p15:clr>
        </p15:guide>
        <p15:guide id="30" pos="6531">
          <p15:clr>
            <a:srgbClr val="F26B43"/>
          </p15:clr>
        </p15:guide>
        <p15:guide id="31" pos="6887">
          <p15:clr>
            <a:srgbClr val="F26B43"/>
          </p15:clr>
        </p15:guide>
        <p15:guide id="32" pos="6973">
          <p15:clr>
            <a:srgbClr val="F26B43"/>
          </p15:clr>
        </p15:guide>
        <p15:guide id="33" pos="7331">
          <p15:clr>
            <a:srgbClr val="F26B43"/>
          </p15:clr>
        </p15:guide>
        <p15:guide id="36" pos="6003">
          <p15:clr>
            <a:srgbClr val="F26B43"/>
          </p15:clr>
        </p15:guide>
        <p15:guide id="37" pos="6088">
          <p15:clr>
            <a:srgbClr val="F26B43"/>
          </p15:clr>
        </p15:guide>
        <p15:guide id="38" pos="6447">
          <p15:clr>
            <a:srgbClr val="F26B43"/>
          </p15:clr>
        </p15:guide>
        <p15:guide id="39" orient="horz" pos="696">
          <p15:clr>
            <a:srgbClr val="F26B43"/>
          </p15:clr>
        </p15:guide>
        <p15:guide id="40" orient="horz" pos="288">
          <p15:clr>
            <a:srgbClr val="F26B43"/>
          </p15:clr>
        </p15:guide>
        <p15:guide id="41" orient="horz" pos="600">
          <p15:clr>
            <a:srgbClr val="F26B43"/>
          </p15:clr>
        </p15:guide>
        <p15:guide id="42" orient="horz" pos="1018">
          <p15:clr>
            <a:srgbClr val="F26B43"/>
          </p15:clr>
        </p15:guide>
        <p15:guide id="43" orient="horz" pos="1515">
          <p15:clr>
            <a:srgbClr val="F26B43"/>
          </p15:clr>
        </p15:guide>
        <p15:guide id="44" orient="horz" pos="1106">
          <p15:clr>
            <a:srgbClr val="F26B43"/>
          </p15:clr>
        </p15:guide>
        <p15:guide id="45" orient="horz" pos="1427">
          <p15:clr>
            <a:srgbClr val="F26B43"/>
          </p15:clr>
        </p15:guide>
        <p15:guide id="46" orient="horz" pos="1837">
          <p15:clr>
            <a:srgbClr val="F26B43"/>
          </p15:clr>
        </p15:guide>
        <p15:guide id="47" orient="horz" pos="1920">
          <p15:clr>
            <a:srgbClr val="F26B43"/>
          </p15:clr>
        </p15:guide>
        <p15:guide id="48" orient="horz" pos="2656">
          <p15:clr>
            <a:srgbClr val="F26B43"/>
          </p15:clr>
        </p15:guide>
        <p15:guide id="49" orient="horz" pos="2744">
          <p15:clr>
            <a:srgbClr val="F26B43"/>
          </p15:clr>
        </p15:guide>
        <p15:guide id="50" orient="horz" pos="3065">
          <p15:clr>
            <a:srgbClr val="F26B43"/>
          </p15:clr>
        </p15:guide>
        <p15:guide id="51" orient="horz" pos="3153">
          <p15:clr>
            <a:srgbClr val="F26B43"/>
          </p15:clr>
        </p15:guide>
        <p15:guide id="53" orient="horz" pos="3477">
          <p15:clr>
            <a:srgbClr val="F26B43"/>
          </p15:clr>
        </p15:guide>
        <p15:guide id="54" orient="horz" pos="3562">
          <p15:clr>
            <a:srgbClr val="F26B43"/>
          </p15:clr>
        </p15:guide>
        <p15:guide id="55" orient="horz" pos="4240">
          <p15:clr>
            <a:srgbClr val="F26B43"/>
          </p15:clr>
        </p15:guide>
        <p15:guide id="56" orient="horz" pos="3886">
          <p15:clr>
            <a:srgbClr val="F26B43"/>
          </p15:clr>
        </p15:guide>
        <p15:guide id="59" pos="7619">
          <p15:clr>
            <a:srgbClr val="9FCC3B"/>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A63DD9-F43F-E9BE-8D6C-3087D279E6A8}"/>
            </a:ext>
          </a:extLst>
        </p:cNvPr>
        <p:cNvGrpSpPr/>
        <p:nvPr/>
      </p:nvGrpSpPr>
      <p:grpSpPr>
        <a:xfrm>
          <a:off x="0" y="0"/>
          <a:ext cx="0" cy="0"/>
          <a:chOff x="0" y="0"/>
          <a:chExt cx="0" cy="0"/>
        </a:xfrm>
      </p:grpSpPr>
      <p:sp>
        <p:nvSpPr>
          <p:cNvPr id="4" name="Slide Number Placeholder 2">
            <a:extLst>
              <a:ext uri="{FF2B5EF4-FFF2-40B4-BE49-F238E27FC236}">
                <a16:creationId xmlns:a16="http://schemas.microsoft.com/office/drawing/2014/main" id="{B1CA14CB-0899-461E-D13F-A763C9C30318}"/>
              </a:ext>
            </a:extLst>
          </p:cNvPr>
          <p:cNvSpPr txBox="1">
            <a:spLocks/>
          </p:cNvSpPr>
          <p:nvPr/>
        </p:nvSpPr>
        <p:spPr>
          <a:xfrm>
            <a:off x="253246" y="6375816"/>
            <a:ext cx="78001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98EE3D-8CD1-4C3F-BD1C-C98C9596463C}" type="slidenum">
              <a:rPr lang="en-US" sz="800" smtClean="0">
                <a:solidFill>
                  <a:schemeClr val="bg1"/>
                </a:solidFill>
                <a:latin typeface="Franklin Gothic Book" panose="020B0503020102020204" pitchFamily="34" charset="0"/>
              </a:rPr>
              <a:pPr/>
              <a:t>1</a:t>
            </a:fld>
            <a:endParaRPr lang="en-US" sz="800">
              <a:solidFill>
                <a:schemeClr val="bg1"/>
              </a:solidFill>
              <a:latin typeface="Franklin Gothic Book" panose="020B0503020102020204" pitchFamily="34" charset="0"/>
            </a:endParaRPr>
          </a:p>
        </p:txBody>
      </p:sp>
      <p:sp>
        <p:nvSpPr>
          <p:cNvPr id="6" name="Title 1">
            <a:extLst>
              <a:ext uri="{FF2B5EF4-FFF2-40B4-BE49-F238E27FC236}">
                <a16:creationId xmlns:a16="http://schemas.microsoft.com/office/drawing/2014/main" id="{A9A074B1-AA83-93A1-A40D-EB8C80940903}"/>
              </a:ext>
            </a:extLst>
          </p:cNvPr>
          <p:cNvSpPr>
            <a:spLocks noGrp="1"/>
          </p:cNvSpPr>
          <p:nvPr>
            <p:ph type="title"/>
          </p:nvPr>
        </p:nvSpPr>
        <p:spPr>
          <a:xfrm>
            <a:off x="838200" y="179734"/>
            <a:ext cx="10515600" cy="918730"/>
          </a:xfrm>
        </p:spPr>
        <p:txBody>
          <a:bodyPr/>
          <a:lstStyle/>
          <a:p>
            <a:pPr algn="ctr"/>
            <a:r>
              <a:rPr lang="en-US" dirty="0">
                <a:solidFill>
                  <a:srgbClr val="002060"/>
                </a:solidFill>
              </a:rPr>
              <a:t>Times are Changing</a:t>
            </a:r>
          </a:p>
        </p:txBody>
      </p:sp>
      <p:pic>
        <p:nvPicPr>
          <p:cNvPr id="8" name="Picture 7">
            <a:extLst>
              <a:ext uri="{FF2B5EF4-FFF2-40B4-BE49-F238E27FC236}">
                <a16:creationId xmlns:a16="http://schemas.microsoft.com/office/drawing/2014/main" id="{172145CD-769F-9056-FFDA-03401DE4C38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733786" y="1408347"/>
            <a:ext cx="3767066" cy="4237949"/>
          </a:xfrm>
          <a:prstGeom prst="rect">
            <a:avLst/>
          </a:prstGeom>
        </p:spPr>
      </p:pic>
      <p:pic>
        <p:nvPicPr>
          <p:cNvPr id="5" name="Picture 4" descr="A stack of papers on a table&#10;&#10;AI-generated content may be incorrect.">
            <a:extLst>
              <a:ext uri="{FF2B5EF4-FFF2-40B4-BE49-F238E27FC236}">
                <a16:creationId xmlns:a16="http://schemas.microsoft.com/office/drawing/2014/main" id="{77ABAD0E-F473-0095-9F01-DF28B8946C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7261" y="1002888"/>
            <a:ext cx="3914457" cy="521601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74835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56B6E-5CBA-6662-9C32-F51EDEFE06DA}"/>
            </a:ext>
          </a:extLst>
        </p:cNvPr>
        <p:cNvGrpSpPr/>
        <p:nvPr/>
      </p:nvGrpSpPr>
      <p:grpSpPr>
        <a:xfrm>
          <a:off x="0" y="0"/>
          <a:ext cx="0" cy="0"/>
          <a:chOff x="0" y="0"/>
          <a:chExt cx="0" cy="0"/>
        </a:xfrm>
      </p:grpSpPr>
      <p:sp>
        <p:nvSpPr>
          <p:cNvPr id="4" name="Slide Number Placeholder 2">
            <a:extLst>
              <a:ext uri="{FF2B5EF4-FFF2-40B4-BE49-F238E27FC236}">
                <a16:creationId xmlns:a16="http://schemas.microsoft.com/office/drawing/2014/main" id="{6827EC19-D25C-7E3D-F61B-5D22A1D06F8D}"/>
              </a:ext>
            </a:extLst>
          </p:cNvPr>
          <p:cNvSpPr txBox="1">
            <a:spLocks/>
          </p:cNvSpPr>
          <p:nvPr/>
        </p:nvSpPr>
        <p:spPr>
          <a:xfrm>
            <a:off x="253246" y="6375816"/>
            <a:ext cx="78001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98EE3D-8CD1-4C3F-BD1C-C98C9596463C}" type="slidenum">
              <a:rPr lang="en-US" sz="800" smtClean="0">
                <a:solidFill>
                  <a:schemeClr val="bg1"/>
                </a:solidFill>
                <a:latin typeface="Franklin Gothic Book" panose="020B0503020102020204" pitchFamily="34" charset="0"/>
              </a:rPr>
              <a:pPr/>
              <a:t>10</a:t>
            </a:fld>
            <a:endParaRPr lang="en-US" sz="800">
              <a:solidFill>
                <a:schemeClr val="bg1"/>
              </a:solidFill>
              <a:latin typeface="Franklin Gothic Book" panose="020B0503020102020204" pitchFamily="34" charset="0"/>
            </a:endParaRPr>
          </a:p>
        </p:txBody>
      </p:sp>
      <p:sp>
        <p:nvSpPr>
          <p:cNvPr id="6" name="Title 1">
            <a:extLst>
              <a:ext uri="{FF2B5EF4-FFF2-40B4-BE49-F238E27FC236}">
                <a16:creationId xmlns:a16="http://schemas.microsoft.com/office/drawing/2014/main" id="{E6877AFE-C180-C613-EEA2-21AAF375CD11}"/>
              </a:ext>
            </a:extLst>
          </p:cNvPr>
          <p:cNvSpPr>
            <a:spLocks noGrp="1"/>
          </p:cNvSpPr>
          <p:nvPr>
            <p:ph type="title"/>
          </p:nvPr>
        </p:nvSpPr>
        <p:spPr>
          <a:xfrm>
            <a:off x="253246" y="117059"/>
            <a:ext cx="10515600" cy="918730"/>
          </a:xfrm>
        </p:spPr>
        <p:txBody>
          <a:bodyPr/>
          <a:lstStyle/>
          <a:p>
            <a:r>
              <a:rPr lang="en-US">
                <a:solidFill>
                  <a:srgbClr val="002060"/>
                </a:solidFill>
              </a:rPr>
              <a:t>Buy Now </a:t>
            </a:r>
            <a:r>
              <a:rPr lang="en-US" dirty="0">
                <a:solidFill>
                  <a:srgbClr val="002060"/>
                </a:solidFill>
              </a:rPr>
              <a:t>Pay Later - Pilot</a:t>
            </a:r>
          </a:p>
        </p:txBody>
      </p:sp>
      <p:pic>
        <p:nvPicPr>
          <p:cNvPr id="3" name="Picture 2">
            <a:extLst>
              <a:ext uri="{FF2B5EF4-FFF2-40B4-BE49-F238E27FC236}">
                <a16:creationId xmlns:a16="http://schemas.microsoft.com/office/drawing/2014/main" id="{FEF7DF9E-E308-26F9-171A-A29E99F0A79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426474" y="935491"/>
            <a:ext cx="9187931" cy="525024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61111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5D813-6C60-CFB8-8BBA-87EE55685623}"/>
            </a:ext>
          </a:extLst>
        </p:cNvPr>
        <p:cNvGrpSpPr/>
        <p:nvPr/>
      </p:nvGrpSpPr>
      <p:grpSpPr>
        <a:xfrm>
          <a:off x="0" y="0"/>
          <a:ext cx="0" cy="0"/>
          <a:chOff x="0" y="0"/>
          <a:chExt cx="0" cy="0"/>
        </a:xfrm>
      </p:grpSpPr>
      <p:sp>
        <p:nvSpPr>
          <p:cNvPr id="4" name="Slide Number Placeholder 2">
            <a:extLst>
              <a:ext uri="{FF2B5EF4-FFF2-40B4-BE49-F238E27FC236}">
                <a16:creationId xmlns:a16="http://schemas.microsoft.com/office/drawing/2014/main" id="{A5BB9718-C613-7FE8-B72C-07562B7DE1E0}"/>
              </a:ext>
            </a:extLst>
          </p:cNvPr>
          <p:cNvSpPr txBox="1">
            <a:spLocks/>
          </p:cNvSpPr>
          <p:nvPr/>
        </p:nvSpPr>
        <p:spPr>
          <a:xfrm>
            <a:off x="253246" y="6375816"/>
            <a:ext cx="78001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98EE3D-8CD1-4C3F-BD1C-C98C9596463C}" type="slidenum">
              <a:rPr lang="en-US" sz="800" smtClean="0">
                <a:solidFill>
                  <a:schemeClr val="bg1"/>
                </a:solidFill>
                <a:latin typeface="Franklin Gothic Book" panose="020B0503020102020204" pitchFamily="34" charset="0"/>
              </a:rPr>
              <a:pPr/>
              <a:t>2</a:t>
            </a:fld>
            <a:endParaRPr lang="en-US" sz="800">
              <a:solidFill>
                <a:schemeClr val="bg1"/>
              </a:solidFill>
              <a:latin typeface="Franklin Gothic Book" panose="020B0503020102020204" pitchFamily="34" charset="0"/>
            </a:endParaRPr>
          </a:p>
        </p:txBody>
      </p:sp>
      <p:sp>
        <p:nvSpPr>
          <p:cNvPr id="6" name="Title 1">
            <a:extLst>
              <a:ext uri="{FF2B5EF4-FFF2-40B4-BE49-F238E27FC236}">
                <a16:creationId xmlns:a16="http://schemas.microsoft.com/office/drawing/2014/main" id="{E2D1F876-61AF-5FD6-054B-26AFEB5C7BF1}"/>
              </a:ext>
            </a:extLst>
          </p:cNvPr>
          <p:cNvSpPr>
            <a:spLocks noGrp="1"/>
          </p:cNvSpPr>
          <p:nvPr>
            <p:ph type="title"/>
          </p:nvPr>
        </p:nvSpPr>
        <p:spPr>
          <a:xfrm>
            <a:off x="253246" y="117059"/>
            <a:ext cx="10515600" cy="918730"/>
          </a:xfrm>
        </p:spPr>
        <p:txBody>
          <a:bodyPr/>
          <a:lstStyle/>
          <a:p>
            <a:r>
              <a:rPr lang="en-US" dirty="0">
                <a:solidFill>
                  <a:srgbClr val="002060"/>
                </a:solidFill>
              </a:rPr>
              <a:t>Buy Now Pay Later - Pilot</a:t>
            </a:r>
          </a:p>
        </p:txBody>
      </p:sp>
      <p:pic>
        <p:nvPicPr>
          <p:cNvPr id="7" name="Picture 6" descr="A hand holding a phone&#10;&#10;AI-generated content may be incorrect.">
            <a:extLst>
              <a:ext uri="{FF2B5EF4-FFF2-40B4-BE49-F238E27FC236}">
                <a16:creationId xmlns:a16="http://schemas.microsoft.com/office/drawing/2014/main" id="{4E6434D5-9BBD-55E9-1AC7-74A0D7B117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913" y="937563"/>
            <a:ext cx="10826173" cy="530571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48624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54FDF2-617C-1B08-7E4D-5F066EBF7D8F}"/>
            </a:ext>
          </a:extLst>
        </p:cNvPr>
        <p:cNvGrpSpPr/>
        <p:nvPr/>
      </p:nvGrpSpPr>
      <p:grpSpPr>
        <a:xfrm>
          <a:off x="0" y="0"/>
          <a:ext cx="0" cy="0"/>
          <a:chOff x="0" y="0"/>
          <a:chExt cx="0" cy="0"/>
        </a:xfrm>
      </p:grpSpPr>
      <p:sp>
        <p:nvSpPr>
          <p:cNvPr id="4" name="Slide Number Placeholder 2">
            <a:extLst>
              <a:ext uri="{FF2B5EF4-FFF2-40B4-BE49-F238E27FC236}">
                <a16:creationId xmlns:a16="http://schemas.microsoft.com/office/drawing/2014/main" id="{E48D9E21-7486-B873-6ADE-77A4E309636D}"/>
              </a:ext>
            </a:extLst>
          </p:cNvPr>
          <p:cNvSpPr txBox="1">
            <a:spLocks/>
          </p:cNvSpPr>
          <p:nvPr/>
        </p:nvSpPr>
        <p:spPr>
          <a:xfrm>
            <a:off x="253246" y="6375816"/>
            <a:ext cx="78001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98EE3D-8CD1-4C3F-BD1C-C98C9596463C}" type="slidenum">
              <a:rPr lang="en-US" sz="800" smtClean="0">
                <a:solidFill>
                  <a:schemeClr val="bg1"/>
                </a:solidFill>
                <a:latin typeface="Franklin Gothic Book" panose="020B0503020102020204" pitchFamily="34" charset="0"/>
              </a:rPr>
              <a:pPr/>
              <a:t>3</a:t>
            </a:fld>
            <a:endParaRPr lang="en-US" sz="800">
              <a:solidFill>
                <a:schemeClr val="bg1"/>
              </a:solidFill>
              <a:latin typeface="Franklin Gothic Book" panose="020B0503020102020204" pitchFamily="34" charset="0"/>
            </a:endParaRPr>
          </a:p>
        </p:txBody>
      </p:sp>
      <p:sp>
        <p:nvSpPr>
          <p:cNvPr id="6" name="Title 1">
            <a:extLst>
              <a:ext uri="{FF2B5EF4-FFF2-40B4-BE49-F238E27FC236}">
                <a16:creationId xmlns:a16="http://schemas.microsoft.com/office/drawing/2014/main" id="{73CE3A95-DDFC-9830-73D3-F5859D5AADE2}"/>
              </a:ext>
            </a:extLst>
          </p:cNvPr>
          <p:cNvSpPr>
            <a:spLocks noGrp="1"/>
          </p:cNvSpPr>
          <p:nvPr>
            <p:ph type="title"/>
          </p:nvPr>
        </p:nvSpPr>
        <p:spPr>
          <a:xfrm>
            <a:off x="253246" y="122759"/>
            <a:ext cx="10515600" cy="918730"/>
          </a:xfrm>
        </p:spPr>
        <p:txBody>
          <a:bodyPr/>
          <a:lstStyle/>
          <a:p>
            <a:r>
              <a:rPr lang="en-US" dirty="0">
                <a:solidFill>
                  <a:srgbClr val="002060"/>
                </a:solidFill>
              </a:rPr>
              <a:t>Buy Now Pay Later - Pilot</a:t>
            </a:r>
          </a:p>
        </p:txBody>
      </p:sp>
      <p:sp>
        <p:nvSpPr>
          <p:cNvPr id="14" name="TextBox 13">
            <a:extLst>
              <a:ext uri="{FF2B5EF4-FFF2-40B4-BE49-F238E27FC236}">
                <a16:creationId xmlns:a16="http://schemas.microsoft.com/office/drawing/2014/main" id="{EF9F1014-3CA3-ABC0-6DAC-4C1AD213B071}"/>
              </a:ext>
            </a:extLst>
          </p:cNvPr>
          <p:cNvSpPr txBox="1"/>
          <p:nvPr/>
        </p:nvSpPr>
        <p:spPr>
          <a:xfrm>
            <a:off x="400692" y="1263721"/>
            <a:ext cx="11116637" cy="3570208"/>
          </a:xfrm>
          <a:prstGeom prst="rect">
            <a:avLst/>
          </a:prstGeom>
          <a:noFill/>
        </p:spPr>
        <p:txBody>
          <a:bodyPr wrap="square" rtlCol="0">
            <a:spAutoFit/>
          </a:bodyPr>
          <a:lstStyle/>
          <a:p>
            <a:pPr marL="285750" indent="-285750">
              <a:buFont typeface="Arial" panose="020B0604020202020204" pitchFamily="34" charset="0"/>
              <a:buChar char="•"/>
            </a:pPr>
            <a:r>
              <a:rPr lang="en-US" sz="3800" dirty="0">
                <a:solidFill>
                  <a:srgbClr val="002060"/>
                </a:solidFill>
              </a:rPr>
              <a:t>This is just like a Credit Card purchase</a:t>
            </a:r>
          </a:p>
          <a:p>
            <a:pPr marL="285750" indent="-285750">
              <a:buFont typeface="Arial" panose="020B0604020202020204" pitchFamily="34" charset="0"/>
              <a:buChar char="•"/>
            </a:pPr>
            <a:r>
              <a:rPr lang="en-US" sz="3800" dirty="0">
                <a:solidFill>
                  <a:srgbClr val="002060"/>
                </a:solidFill>
              </a:rPr>
              <a:t>The Council has no paperwork or dealings with Klarna</a:t>
            </a:r>
          </a:p>
          <a:p>
            <a:pPr marL="285750" indent="-285750">
              <a:buFont typeface="Arial" panose="020B0604020202020204" pitchFamily="34" charset="0"/>
              <a:buChar char="•"/>
            </a:pPr>
            <a:r>
              <a:rPr lang="en-US" sz="3800" dirty="0">
                <a:solidFill>
                  <a:srgbClr val="002060"/>
                </a:solidFill>
              </a:rPr>
              <a:t>The arrangement is between the parent and Klarna</a:t>
            </a:r>
          </a:p>
          <a:p>
            <a:pPr marL="285750" indent="-285750">
              <a:buFont typeface="Arial" panose="020B0604020202020204" pitchFamily="34" charset="0"/>
              <a:buChar char="•"/>
            </a:pPr>
            <a:r>
              <a:rPr lang="en-US" sz="3800" dirty="0">
                <a:solidFill>
                  <a:srgbClr val="002060"/>
                </a:solidFill>
              </a:rPr>
              <a:t>We anticipate that three to five percent of parents will choose this option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482268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B0B62D-07A9-8802-A8C2-60BFAF7A7960}"/>
            </a:ext>
          </a:extLst>
        </p:cNvPr>
        <p:cNvGrpSpPr/>
        <p:nvPr/>
      </p:nvGrpSpPr>
      <p:grpSpPr>
        <a:xfrm>
          <a:off x="0" y="0"/>
          <a:ext cx="0" cy="0"/>
          <a:chOff x="0" y="0"/>
          <a:chExt cx="0" cy="0"/>
        </a:xfrm>
      </p:grpSpPr>
      <p:sp>
        <p:nvSpPr>
          <p:cNvPr id="4" name="Slide Number Placeholder 2">
            <a:extLst>
              <a:ext uri="{FF2B5EF4-FFF2-40B4-BE49-F238E27FC236}">
                <a16:creationId xmlns:a16="http://schemas.microsoft.com/office/drawing/2014/main" id="{42C25E78-B7F0-B2F3-67BE-D3E18B804F79}"/>
              </a:ext>
            </a:extLst>
          </p:cNvPr>
          <p:cNvSpPr txBox="1">
            <a:spLocks/>
          </p:cNvSpPr>
          <p:nvPr/>
        </p:nvSpPr>
        <p:spPr>
          <a:xfrm>
            <a:off x="253246" y="6375816"/>
            <a:ext cx="78001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98EE3D-8CD1-4C3F-BD1C-C98C9596463C}" type="slidenum">
              <a:rPr lang="en-US" sz="800" smtClean="0">
                <a:solidFill>
                  <a:schemeClr val="bg1"/>
                </a:solidFill>
                <a:latin typeface="Franklin Gothic Book" panose="020B0503020102020204" pitchFamily="34" charset="0"/>
              </a:rPr>
              <a:pPr/>
              <a:t>4</a:t>
            </a:fld>
            <a:endParaRPr lang="en-US" sz="800">
              <a:solidFill>
                <a:schemeClr val="bg1"/>
              </a:solidFill>
              <a:latin typeface="Franklin Gothic Book" panose="020B0503020102020204" pitchFamily="34" charset="0"/>
            </a:endParaRPr>
          </a:p>
        </p:txBody>
      </p:sp>
      <p:sp>
        <p:nvSpPr>
          <p:cNvPr id="6" name="Title 1">
            <a:extLst>
              <a:ext uri="{FF2B5EF4-FFF2-40B4-BE49-F238E27FC236}">
                <a16:creationId xmlns:a16="http://schemas.microsoft.com/office/drawing/2014/main" id="{A8EC40C5-F291-26EC-D4D7-C87518916776}"/>
              </a:ext>
            </a:extLst>
          </p:cNvPr>
          <p:cNvSpPr>
            <a:spLocks noGrp="1"/>
          </p:cNvSpPr>
          <p:nvPr>
            <p:ph type="title"/>
          </p:nvPr>
        </p:nvSpPr>
        <p:spPr>
          <a:xfrm>
            <a:off x="253246" y="122759"/>
            <a:ext cx="10515600" cy="918730"/>
          </a:xfrm>
        </p:spPr>
        <p:txBody>
          <a:bodyPr/>
          <a:lstStyle/>
          <a:p>
            <a:r>
              <a:rPr lang="en-US" dirty="0">
                <a:solidFill>
                  <a:srgbClr val="002060"/>
                </a:solidFill>
              </a:rPr>
              <a:t>Buy Now Pay Later - Pilot</a:t>
            </a:r>
          </a:p>
        </p:txBody>
      </p:sp>
      <p:sp>
        <p:nvSpPr>
          <p:cNvPr id="14" name="TextBox 13">
            <a:extLst>
              <a:ext uri="{FF2B5EF4-FFF2-40B4-BE49-F238E27FC236}">
                <a16:creationId xmlns:a16="http://schemas.microsoft.com/office/drawing/2014/main" id="{E704935E-0B5D-5347-339C-CF7970D2E390}"/>
              </a:ext>
            </a:extLst>
          </p:cNvPr>
          <p:cNvSpPr txBox="1"/>
          <p:nvPr/>
        </p:nvSpPr>
        <p:spPr>
          <a:xfrm>
            <a:off x="530236" y="1041489"/>
            <a:ext cx="10808413" cy="5724644"/>
          </a:xfrm>
          <a:prstGeom prst="rect">
            <a:avLst/>
          </a:prstGeom>
          <a:noFill/>
        </p:spPr>
        <p:txBody>
          <a:bodyPr wrap="square" rtlCol="0">
            <a:spAutoFit/>
          </a:bodyPr>
          <a:lstStyle/>
          <a:p>
            <a:pPr marL="285750" indent="-285750">
              <a:buFont typeface="Arial" panose="020B0604020202020204" pitchFamily="34" charset="0"/>
              <a:buChar char="•"/>
            </a:pPr>
            <a:r>
              <a:rPr lang="en-US" sz="3000" dirty="0">
                <a:solidFill>
                  <a:srgbClr val="002060"/>
                </a:solidFill>
              </a:rPr>
              <a:t>Cost to Scouting –  .89% above the current 3% Admin Fee we currently charge. (Average of $1.16 per member).</a:t>
            </a:r>
          </a:p>
          <a:p>
            <a:pPr marL="742950" lvl="1" indent="-285750">
              <a:buFont typeface="Arial" panose="020B0604020202020204" pitchFamily="34" charset="0"/>
              <a:buChar char="•"/>
            </a:pPr>
            <a:r>
              <a:rPr lang="en-US" sz="3000" b="1" dirty="0">
                <a:solidFill>
                  <a:srgbClr val="002060"/>
                </a:solidFill>
              </a:rPr>
              <a:t>National is covering this cost during the Pilot.</a:t>
            </a:r>
          </a:p>
          <a:p>
            <a:pPr marL="285750" indent="-285750">
              <a:buFont typeface="Arial" panose="020B0604020202020204" pitchFamily="34" charset="0"/>
              <a:buChar char="•"/>
            </a:pPr>
            <a:r>
              <a:rPr lang="en-US" sz="3000" dirty="0">
                <a:solidFill>
                  <a:srgbClr val="002060"/>
                </a:solidFill>
              </a:rPr>
              <a:t>It’s just an additional payment option for the parent, in addition to a Credit Card, Google Pay, or Apple Pay.</a:t>
            </a:r>
          </a:p>
          <a:p>
            <a:pPr marL="285750" indent="-285750">
              <a:buFont typeface="Arial" panose="020B0604020202020204" pitchFamily="34" charset="0"/>
              <a:buChar char="•"/>
            </a:pPr>
            <a:r>
              <a:rPr lang="en-US" sz="3000" dirty="0">
                <a:solidFill>
                  <a:srgbClr val="002060"/>
                </a:solidFill>
              </a:rPr>
              <a:t>Choose to pay in 30 days, and there is no additional cost to the parent.</a:t>
            </a:r>
          </a:p>
          <a:p>
            <a:pPr marL="285750" indent="-285750">
              <a:buFont typeface="Arial" panose="020B0604020202020204" pitchFamily="34" charset="0"/>
              <a:buChar char="•"/>
            </a:pPr>
            <a:r>
              <a:rPr lang="en-US" sz="3000" dirty="0">
                <a:solidFill>
                  <a:srgbClr val="002060"/>
                </a:solidFill>
              </a:rPr>
              <a:t>Spread the payment over 4 installments within six weeks, and there is no additional cost to the parent.</a:t>
            </a:r>
          </a:p>
          <a:p>
            <a:pPr marL="285750" indent="-285750">
              <a:buFont typeface="Arial" panose="020B0604020202020204" pitchFamily="34" charset="0"/>
              <a:buChar char="•"/>
            </a:pPr>
            <a:r>
              <a:rPr lang="en-US" sz="3000" dirty="0">
                <a:solidFill>
                  <a:srgbClr val="002060"/>
                </a:solidFill>
              </a:rPr>
              <a:t>Choose to extend the payment plan (3, 6, or 12 months), and the parent is charged interest of between 8% – 35.99% APR.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916904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F43467-622E-9F64-20AE-F4C6C2D0A3E2}"/>
            </a:ext>
          </a:extLst>
        </p:cNvPr>
        <p:cNvGrpSpPr/>
        <p:nvPr/>
      </p:nvGrpSpPr>
      <p:grpSpPr>
        <a:xfrm>
          <a:off x="0" y="0"/>
          <a:ext cx="0" cy="0"/>
          <a:chOff x="0" y="0"/>
          <a:chExt cx="0" cy="0"/>
        </a:xfrm>
      </p:grpSpPr>
      <p:sp>
        <p:nvSpPr>
          <p:cNvPr id="4" name="Slide Number Placeholder 2">
            <a:extLst>
              <a:ext uri="{FF2B5EF4-FFF2-40B4-BE49-F238E27FC236}">
                <a16:creationId xmlns:a16="http://schemas.microsoft.com/office/drawing/2014/main" id="{5B61D3CA-F0DE-8A95-4232-25A54103DCBC}"/>
              </a:ext>
            </a:extLst>
          </p:cNvPr>
          <p:cNvSpPr txBox="1">
            <a:spLocks/>
          </p:cNvSpPr>
          <p:nvPr/>
        </p:nvSpPr>
        <p:spPr>
          <a:xfrm>
            <a:off x="253246" y="6375816"/>
            <a:ext cx="78001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98EE3D-8CD1-4C3F-BD1C-C98C9596463C}" type="slidenum">
              <a:rPr lang="en-US" sz="800" smtClean="0">
                <a:solidFill>
                  <a:schemeClr val="bg1"/>
                </a:solidFill>
                <a:latin typeface="Franklin Gothic Book" panose="020B0503020102020204" pitchFamily="34" charset="0"/>
              </a:rPr>
              <a:pPr/>
              <a:t>5</a:t>
            </a:fld>
            <a:endParaRPr lang="en-US" sz="800">
              <a:solidFill>
                <a:schemeClr val="bg1"/>
              </a:solidFill>
              <a:latin typeface="Franklin Gothic Book" panose="020B0503020102020204" pitchFamily="34" charset="0"/>
            </a:endParaRPr>
          </a:p>
        </p:txBody>
      </p:sp>
      <p:sp>
        <p:nvSpPr>
          <p:cNvPr id="6" name="Title 1">
            <a:extLst>
              <a:ext uri="{FF2B5EF4-FFF2-40B4-BE49-F238E27FC236}">
                <a16:creationId xmlns:a16="http://schemas.microsoft.com/office/drawing/2014/main" id="{6567E6A7-8D9A-FFFE-26EC-8B09C60F5807}"/>
              </a:ext>
            </a:extLst>
          </p:cNvPr>
          <p:cNvSpPr>
            <a:spLocks noGrp="1"/>
          </p:cNvSpPr>
          <p:nvPr>
            <p:ph type="title"/>
          </p:nvPr>
        </p:nvSpPr>
        <p:spPr>
          <a:xfrm>
            <a:off x="253246" y="122759"/>
            <a:ext cx="10515600" cy="918730"/>
          </a:xfrm>
        </p:spPr>
        <p:txBody>
          <a:bodyPr/>
          <a:lstStyle/>
          <a:p>
            <a:r>
              <a:rPr lang="en-US" dirty="0">
                <a:solidFill>
                  <a:srgbClr val="002060"/>
                </a:solidFill>
              </a:rPr>
              <a:t>Buy Now Pay Later - Pilot</a:t>
            </a:r>
          </a:p>
        </p:txBody>
      </p:sp>
      <p:pic>
        <p:nvPicPr>
          <p:cNvPr id="8" name="Picture 7" descr="A screenshot of a credit card&#10;&#10;AI-generated content may be incorrect.">
            <a:extLst>
              <a:ext uri="{FF2B5EF4-FFF2-40B4-BE49-F238E27FC236}">
                <a16:creationId xmlns:a16="http://schemas.microsoft.com/office/drawing/2014/main" id="{3DC2EC97-3964-5148-0C7F-DC971CDD29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7063" y="2003304"/>
            <a:ext cx="2556342" cy="4039021"/>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224BEA88-23FE-682A-61F3-7203771B5EE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890801" y="1763476"/>
            <a:ext cx="2669101" cy="4518676"/>
          </a:xfrm>
          <a:prstGeom prst="rect">
            <a:avLst/>
          </a:prstGeom>
          <a:effectLst>
            <a:outerShdw blurRad="50800" dist="38100" dir="2700000" algn="tl" rotWithShape="0">
              <a:prstClr val="black">
                <a:alpha val="40000"/>
              </a:prstClr>
            </a:outerShdw>
          </a:effectLst>
        </p:spPr>
      </p:pic>
      <p:sp>
        <p:nvSpPr>
          <p:cNvPr id="12" name="TextBox 11">
            <a:extLst>
              <a:ext uri="{FF2B5EF4-FFF2-40B4-BE49-F238E27FC236}">
                <a16:creationId xmlns:a16="http://schemas.microsoft.com/office/drawing/2014/main" id="{0DCC662C-DB5F-69D5-BE03-75B973430D89}"/>
              </a:ext>
            </a:extLst>
          </p:cNvPr>
          <p:cNvSpPr txBox="1"/>
          <p:nvPr/>
        </p:nvSpPr>
        <p:spPr>
          <a:xfrm>
            <a:off x="1649136" y="1278713"/>
            <a:ext cx="2732195" cy="369332"/>
          </a:xfrm>
          <a:prstGeom prst="rect">
            <a:avLst/>
          </a:prstGeom>
          <a:noFill/>
        </p:spPr>
        <p:txBody>
          <a:bodyPr wrap="square" rtlCol="0">
            <a:spAutoFit/>
          </a:bodyPr>
          <a:lstStyle/>
          <a:p>
            <a:r>
              <a:rPr lang="en-US" b="1" dirty="0">
                <a:solidFill>
                  <a:srgbClr val="002060"/>
                </a:solidFill>
              </a:rPr>
              <a:t>Online Registration Today</a:t>
            </a:r>
          </a:p>
        </p:txBody>
      </p:sp>
      <p:sp>
        <p:nvSpPr>
          <p:cNvPr id="13" name="TextBox 12">
            <a:extLst>
              <a:ext uri="{FF2B5EF4-FFF2-40B4-BE49-F238E27FC236}">
                <a16:creationId xmlns:a16="http://schemas.microsoft.com/office/drawing/2014/main" id="{EED68391-3D1F-B680-4F98-12A571DBF2F7}"/>
              </a:ext>
            </a:extLst>
          </p:cNvPr>
          <p:cNvSpPr txBox="1"/>
          <p:nvPr/>
        </p:nvSpPr>
        <p:spPr>
          <a:xfrm>
            <a:off x="7495043" y="1278713"/>
            <a:ext cx="3601045" cy="369332"/>
          </a:xfrm>
          <a:prstGeom prst="rect">
            <a:avLst/>
          </a:prstGeom>
          <a:noFill/>
        </p:spPr>
        <p:txBody>
          <a:bodyPr wrap="square" rtlCol="0">
            <a:spAutoFit/>
          </a:bodyPr>
          <a:lstStyle/>
          <a:p>
            <a:r>
              <a:rPr lang="en-US" b="1" dirty="0">
                <a:solidFill>
                  <a:srgbClr val="002060"/>
                </a:solidFill>
              </a:rPr>
              <a:t>Sample Payment Screen with Klarna</a:t>
            </a:r>
          </a:p>
        </p:txBody>
      </p:sp>
      <p:pic>
        <p:nvPicPr>
          <p:cNvPr id="7" name="Picture 6" descr="A screenshot of a phone&#10;&#10;AI-generated content may be incorrect.">
            <a:extLst>
              <a:ext uri="{FF2B5EF4-FFF2-40B4-BE49-F238E27FC236}">
                <a16:creationId xmlns:a16="http://schemas.microsoft.com/office/drawing/2014/main" id="{0D84D873-8888-C0D5-E5B7-D7A0A200A1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3596" y="1763476"/>
            <a:ext cx="2669101" cy="380144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91363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182B26-963B-3957-B5BF-A0FBA1B09BAD}"/>
            </a:ext>
          </a:extLst>
        </p:cNvPr>
        <p:cNvGrpSpPr/>
        <p:nvPr/>
      </p:nvGrpSpPr>
      <p:grpSpPr>
        <a:xfrm>
          <a:off x="0" y="0"/>
          <a:ext cx="0" cy="0"/>
          <a:chOff x="0" y="0"/>
          <a:chExt cx="0" cy="0"/>
        </a:xfrm>
      </p:grpSpPr>
      <p:sp>
        <p:nvSpPr>
          <p:cNvPr id="4" name="Slide Number Placeholder 2">
            <a:extLst>
              <a:ext uri="{FF2B5EF4-FFF2-40B4-BE49-F238E27FC236}">
                <a16:creationId xmlns:a16="http://schemas.microsoft.com/office/drawing/2014/main" id="{03E13A7C-A747-B2A4-525D-A53811F1D15F}"/>
              </a:ext>
            </a:extLst>
          </p:cNvPr>
          <p:cNvSpPr txBox="1">
            <a:spLocks/>
          </p:cNvSpPr>
          <p:nvPr/>
        </p:nvSpPr>
        <p:spPr>
          <a:xfrm>
            <a:off x="253246" y="6375816"/>
            <a:ext cx="78001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98EE3D-8CD1-4C3F-BD1C-C98C9596463C}" type="slidenum">
              <a:rPr lang="en-US" sz="800" smtClean="0">
                <a:solidFill>
                  <a:schemeClr val="bg1"/>
                </a:solidFill>
                <a:latin typeface="Franklin Gothic Book" panose="020B0503020102020204" pitchFamily="34" charset="0"/>
              </a:rPr>
              <a:pPr/>
              <a:t>6</a:t>
            </a:fld>
            <a:endParaRPr lang="en-US" sz="800">
              <a:solidFill>
                <a:schemeClr val="bg1"/>
              </a:solidFill>
              <a:latin typeface="Franklin Gothic Book" panose="020B0503020102020204" pitchFamily="34" charset="0"/>
            </a:endParaRPr>
          </a:p>
        </p:txBody>
      </p:sp>
      <p:sp>
        <p:nvSpPr>
          <p:cNvPr id="6" name="Title 1">
            <a:extLst>
              <a:ext uri="{FF2B5EF4-FFF2-40B4-BE49-F238E27FC236}">
                <a16:creationId xmlns:a16="http://schemas.microsoft.com/office/drawing/2014/main" id="{A5E51AF4-4263-0E1A-7B3B-8D5DBF621A3D}"/>
              </a:ext>
            </a:extLst>
          </p:cNvPr>
          <p:cNvSpPr>
            <a:spLocks noGrp="1"/>
          </p:cNvSpPr>
          <p:nvPr>
            <p:ph type="title"/>
          </p:nvPr>
        </p:nvSpPr>
        <p:spPr>
          <a:xfrm>
            <a:off x="253246" y="122759"/>
            <a:ext cx="10515600" cy="918730"/>
          </a:xfrm>
        </p:spPr>
        <p:txBody>
          <a:bodyPr/>
          <a:lstStyle/>
          <a:p>
            <a:r>
              <a:rPr lang="en-US" dirty="0">
                <a:solidFill>
                  <a:srgbClr val="002060"/>
                </a:solidFill>
              </a:rPr>
              <a:t>Buy Now Pay Later - Pilot</a:t>
            </a:r>
          </a:p>
        </p:txBody>
      </p:sp>
      <p:pic>
        <p:nvPicPr>
          <p:cNvPr id="5" name="Picture 4" descr="A screenshot of a phone&#10;&#10;AI-generated content may be incorrect.">
            <a:extLst>
              <a:ext uri="{FF2B5EF4-FFF2-40B4-BE49-F238E27FC236}">
                <a16:creationId xmlns:a16="http://schemas.microsoft.com/office/drawing/2014/main" id="{D35C1DCB-39DB-51A6-B857-E9BF26F259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251" y="1041489"/>
            <a:ext cx="10515600" cy="581651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2587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DFC04-2D27-2A04-47E8-22C66230ACE0}"/>
            </a:ext>
          </a:extLst>
        </p:cNvPr>
        <p:cNvGrpSpPr/>
        <p:nvPr/>
      </p:nvGrpSpPr>
      <p:grpSpPr>
        <a:xfrm>
          <a:off x="0" y="0"/>
          <a:ext cx="0" cy="0"/>
          <a:chOff x="0" y="0"/>
          <a:chExt cx="0" cy="0"/>
        </a:xfrm>
      </p:grpSpPr>
      <p:sp>
        <p:nvSpPr>
          <p:cNvPr id="4" name="Slide Number Placeholder 2">
            <a:extLst>
              <a:ext uri="{FF2B5EF4-FFF2-40B4-BE49-F238E27FC236}">
                <a16:creationId xmlns:a16="http://schemas.microsoft.com/office/drawing/2014/main" id="{2645BAED-3968-74C7-34B0-2067ECCEC462}"/>
              </a:ext>
            </a:extLst>
          </p:cNvPr>
          <p:cNvSpPr txBox="1">
            <a:spLocks/>
          </p:cNvSpPr>
          <p:nvPr/>
        </p:nvSpPr>
        <p:spPr>
          <a:xfrm>
            <a:off x="253246" y="6375816"/>
            <a:ext cx="78001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98EE3D-8CD1-4C3F-BD1C-C98C9596463C}" type="slidenum">
              <a:rPr lang="en-US" sz="800" smtClean="0">
                <a:solidFill>
                  <a:schemeClr val="bg1"/>
                </a:solidFill>
                <a:latin typeface="Franklin Gothic Book" panose="020B0503020102020204" pitchFamily="34" charset="0"/>
              </a:rPr>
              <a:pPr/>
              <a:t>7</a:t>
            </a:fld>
            <a:endParaRPr lang="en-US" sz="800">
              <a:solidFill>
                <a:schemeClr val="bg1"/>
              </a:solidFill>
              <a:latin typeface="Franklin Gothic Book" panose="020B0503020102020204" pitchFamily="34" charset="0"/>
            </a:endParaRPr>
          </a:p>
        </p:txBody>
      </p:sp>
      <p:sp>
        <p:nvSpPr>
          <p:cNvPr id="6" name="Title 1">
            <a:extLst>
              <a:ext uri="{FF2B5EF4-FFF2-40B4-BE49-F238E27FC236}">
                <a16:creationId xmlns:a16="http://schemas.microsoft.com/office/drawing/2014/main" id="{83005196-C483-4AE5-F67B-D3EC61EB19BF}"/>
              </a:ext>
            </a:extLst>
          </p:cNvPr>
          <p:cNvSpPr>
            <a:spLocks noGrp="1"/>
          </p:cNvSpPr>
          <p:nvPr>
            <p:ph type="title"/>
          </p:nvPr>
        </p:nvSpPr>
        <p:spPr>
          <a:xfrm>
            <a:off x="253246" y="117059"/>
            <a:ext cx="10515600" cy="918730"/>
          </a:xfrm>
        </p:spPr>
        <p:txBody>
          <a:bodyPr/>
          <a:lstStyle/>
          <a:p>
            <a:r>
              <a:rPr lang="en-US" dirty="0">
                <a:solidFill>
                  <a:srgbClr val="002060"/>
                </a:solidFill>
              </a:rPr>
              <a:t>Buy Now Pay Later - Pilot</a:t>
            </a:r>
          </a:p>
        </p:txBody>
      </p:sp>
      <p:pic>
        <p:nvPicPr>
          <p:cNvPr id="3" name="Picture 2">
            <a:extLst>
              <a:ext uri="{FF2B5EF4-FFF2-40B4-BE49-F238E27FC236}">
                <a16:creationId xmlns:a16="http://schemas.microsoft.com/office/drawing/2014/main" id="{08476574-5FE9-2E65-8662-0F8D182FEFA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38200" y="894394"/>
            <a:ext cx="10515600" cy="5069212"/>
          </a:xfrm>
          <a:prstGeom prst="rect">
            <a:avLst/>
          </a:prstGeom>
        </p:spPr>
      </p:pic>
    </p:spTree>
    <p:extLst>
      <p:ext uri="{BB962C8B-B14F-4D97-AF65-F5344CB8AC3E}">
        <p14:creationId xmlns:p14="http://schemas.microsoft.com/office/powerpoint/2010/main" val="4164165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D046AC-BA05-F0F0-3EE9-52CE20B0EBDB}"/>
            </a:ext>
          </a:extLst>
        </p:cNvPr>
        <p:cNvGrpSpPr/>
        <p:nvPr/>
      </p:nvGrpSpPr>
      <p:grpSpPr>
        <a:xfrm>
          <a:off x="0" y="0"/>
          <a:ext cx="0" cy="0"/>
          <a:chOff x="0" y="0"/>
          <a:chExt cx="0" cy="0"/>
        </a:xfrm>
      </p:grpSpPr>
      <p:sp>
        <p:nvSpPr>
          <p:cNvPr id="4" name="Slide Number Placeholder 2">
            <a:extLst>
              <a:ext uri="{FF2B5EF4-FFF2-40B4-BE49-F238E27FC236}">
                <a16:creationId xmlns:a16="http://schemas.microsoft.com/office/drawing/2014/main" id="{943041F6-A221-2745-9FE5-43A20F576F9B}"/>
              </a:ext>
            </a:extLst>
          </p:cNvPr>
          <p:cNvSpPr txBox="1">
            <a:spLocks/>
          </p:cNvSpPr>
          <p:nvPr/>
        </p:nvSpPr>
        <p:spPr>
          <a:xfrm>
            <a:off x="253246" y="6375816"/>
            <a:ext cx="78001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98EE3D-8CD1-4C3F-BD1C-C98C9596463C}" type="slidenum">
              <a:rPr lang="en-US" sz="800" smtClean="0">
                <a:solidFill>
                  <a:schemeClr val="bg1"/>
                </a:solidFill>
                <a:latin typeface="Franklin Gothic Book" panose="020B0503020102020204" pitchFamily="34" charset="0"/>
              </a:rPr>
              <a:pPr/>
              <a:t>8</a:t>
            </a:fld>
            <a:endParaRPr lang="en-US" sz="800">
              <a:solidFill>
                <a:schemeClr val="bg1"/>
              </a:solidFill>
              <a:latin typeface="Franklin Gothic Book" panose="020B0503020102020204" pitchFamily="34" charset="0"/>
            </a:endParaRPr>
          </a:p>
        </p:txBody>
      </p:sp>
      <p:sp>
        <p:nvSpPr>
          <p:cNvPr id="6" name="Title 1">
            <a:extLst>
              <a:ext uri="{FF2B5EF4-FFF2-40B4-BE49-F238E27FC236}">
                <a16:creationId xmlns:a16="http://schemas.microsoft.com/office/drawing/2014/main" id="{BAE2845C-9857-DC30-D2DD-0B70B4988896}"/>
              </a:ext>
            </a:extLst>
          </p:cNvPr>
          <p:cNvSpPr>
            <a:spLocks noGrp="1"/>
          </p:cNvSpPr>
          <p:nvPr>
            <p:ph type="title"/>
          </p:nvPr>
        </p:nvSpPr>
        <p:spPr>
          <a:xfrm>
            <a:off x="253246" y="117059"/>
            <a:ext cx="10515600" cy="918730"/>
          </a:xfrm>
        </p:spPr>
        <p:txBody>
          <a:bodyPr/>
          <a:lstStyle/>
          <a:p>
            <a:r>
              <a:rPr lang="en-US" dirty="0">
                <a:solidFill>
                  <a:srgbClr val="002060"/>
                </a:solidFill>
              </a:rPr>
              <a:t>Buy Now Pay Later - Pilot</a:t>
            </a:r>
          </a:p>
        </p:txBody>
      </p:sp>
      <p:pic>
        <p:nvPicPr>
          <p:cNvPr id="3" name="Picture 2">
            <a:extLst>
              <a:ext uri="{FF2B5EF4-FFF2-40B4-BE49-F238E27FC236}">
                <a16:creationId xmlns:a16="http://schemas.microsoft.com/office/drawing/2014/main" id="{1D1BCB42-ED57-3C2E-ED8A-90F5411A419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62640" y="935491"/>
            <a:ext cx="10515600" cy="525024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53450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7A09E2-7280-2D53-4E52-8AE08C676C98}"/>
            </a:ext>
          </a:extLst>
        </p:cNvPr>
        <p:cNvGrpSpPr/>
        <p:nvPr/>
      </p:nvGrpSpPr>
      <p:grpSpPr>
        <a:xfrm>
          <a:off x="0" y="0"/>
          <a:ext cx="0" cy="0"/>
          <a:chOff x="0" y="0"/>
          <a:chExt cx="0" cy="0"/>
        </a:xfrm>
      </p:grpSpPr>
      <p:sp>
        <p:nvSpPr>
          <p:cNvPr id="4" name="Slide Number Placeholder 2">
            <a:extLst>
              <a:ext uri="{FF2B5EF4-FFF2-40B4-BE49-F238E27FC236}">
                <a16:creationId xmlns:a16="http://schemas.microsoft.com/office/drawing/2014/main" id="{4B6251FA-3D66-C41F-D478-D10C659CC0A4}"/>
              </a:ext>
            </a:extLst>
          </p:cNvPr>
          <p:cNvSpPr txBox="1">
            <a:spLocks/>
          </p:cNvSpPr>
          <p:nvPr/>
        </p:nvSpPr>
        <p:spPr>
          <a:xfrm>
            <a:off x="253246" y="6375816"/>
            <a:ext cx="78001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98EE3D-8CD1-4C3F-BD1C-C98C9596463C}" type="slidenum">
              <a:rPr lang="en-US" sz="800" smtClean="0">
                <a:solidFill>
                  <a:schemeClr val="bg1"/>
                </a:solidFill>
                <a:latin typeface="Franklin Gothic Book" panose="020B0503020102020204" pitchFamily="34" charset="0"/>
              </a:rPr>
              <a:pPr/>
              <a:t>9</a:t>
            </a:fld>
            <a:endParaRPr lang="en-US" sz="800">
              <a:solidFill>
                <a:schemeClr val="bg1"/>
              </a:solidFill>
              <a:latin typeface="Franklin Gothic Book" panose="020B0503020102020204" pitchFamily="34" charset="0"/>
            </a:endParaRPr>
          </a:p>
        </p:txBody>
      </p:sp>
      <p:sp>
        <p:nvSpPr>
          <p:cNvPr id="6" name="Title 1">
            <a:extLst>
              <a:ext uri="{FF2B5EF4-FFF2-40B4-BE49-F238E27FC236}">
                <a16:creationId xmlns:a16="http://schemas.microsoft.com/office/drawing/2014/main" id="{FE752631-6B13-A167-8672-AD3958B562FD}"/>
              </a:ext>
            </a:extLst>
          </p:cNvPr>
          <p:cNvSpPr>
            <a:spLocks noGrp="1"/>
          </p:cNvSpPr>
          <p:nvPr>
            <p:ph type="title"/>
          </p:nvPr>
        </p:nvSpPr>
        <p:spPr>
          <a:xfrm>
            <a:off x="253246" y="117059"/>
            <a:ext cx="10515600" cy="918730"/>
          </a:xfrm>
        </p:spPr>
        <p:txBody>
          <a:bodyPr/>
          <a:lstStyle/>
          <a:p>
            <a:r>
              <a:rPr lang="en-US" dirty="0">
                <a:solidFill>
                  <a:srgbClr val="002060"/>
                </a:solidFill>
              </a:rPr>
              <a:t>Buy Now Pay Later - Pilot</a:t>
            </a:r>
          </a:p>
        </p:txBody>
      </p:sp>
      <p:pic>
        <p:nvPicPr>
          <p:cNvPr id="3" name="Picture 2">
            <a:extLst>
              <a:ext uri="{FF2B5EF4-FFF2-40B4-BE49-F238E27FC236}">
                <a16:creationId xmlns:a16="http://schemas.microsoft.com/office/drawing/2014/main" id="{5F7F7258-38A0-F504-9BAE-C781D0967EB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236804" y="935491"/>
            <a:ext cx="9567272" cy="525024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8311559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ServiceNow 2021">
      <a:dk1>
        <a:srgbClr val="000000"/>
      </a:dk1>
      <a:lt1>
        <a:srgbClr val="FFFFFF"/>
      </a:lt1>
      <a:dk2>
        <a:srgbClr val="032D42"/>
      </a:dk2>
      <a:lt2>
        <a:srgbClr val="FFFFFF"/>
      </a:lt2>
      <a:accent1>
        <a:srgbClr val="86ED78"/>
      </a:accent1>
      <a:accent2>
        <a:srgbClr val="009156"/>
      </a:accent2>
      <a:accent3>
        <a:srgbClr val="5274FF"/>
      </a:accent3>
      <a:accent4>
        <a:srgbClr val="24C2CE"/>
      </a:accent4>
      <a:accent5>
        <a:srgbClr val="FC7786"/>
      </a:accent5>
      <a:accent6>
        <a:srgbClr val="FFDE1D"/>
      </a:accent6>
      <a:hlink>
        <a:srgbClr val="009156"/>
      </a:hlink>
      <a:folHlink>
        <a:srgbClr val="4F4F4F"/>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l">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Autofit/>
      </a:bodyPr>
      <a:lstStyle>
        <a:defPPr algn="l">
          <a:spcBef>
            <a:spcPts val="300"/>
          </a:spcBef>
          <a:defRPr sz="16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fd9008a0-7846-4989-a4c5-77cfad3f7e4e}" enabled="0" method="" siteId="{fd9008a0-7846-4989-a4c5-77cfad3f7e4e}" removed="1"/>
</clbl:labelList>
</file>

<file path=docProps/app.xml><?xml version="1.0" encoding="utf-8"?>
<Properties xmlns="http://schemas.openxmlformats.org/officeDocument/2006/extended-properties" xmlns:vt="http://schemas.openxmlformats.org/officeDocument/2006/docPropsVTypes">
  <TotalTime>1149</TotalTime>
  <Words>239</Words>
  <Application>Microsoft Office PowerPoint</Application>
  <PresentationFormat>Widescreen</PresentationFormat>
  <Paragraphs>32</Paragraphs>
  <Slides>10</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10</vt:i4>
      </vt:variant>
    </vt:vector>
  </HeadingPairs>
  <TitlesOfParts>
    <vt:vector size="18" baseType="lpstr">
      <vt:lpstr>Aptos</vt:lpstr>
      <vt:lpstr>Arial</vt:lpstr>
      <vt:lpstr>Arial Black</vt:lpstr>
      <vt:lpstr>Arial Nova</vt:lpstr>
      <vt:lpstr>Century Gothic</vt:lpstr>
      <vt:lpstr>Franklin Gothic Book</vt:lpstr>
      <vt:lpstr>1_Office Theme</vt:lpstr>
      <vt:lpstr>Custom Design</vt:lpstr>
      <vt:lpstr>Times are Changing</vt:lpstr>
      <vt:lpstr>Buy Now Pay Later - Pilot</vt:lpstr>
      <vt:lpstr>Buy Now Pay Later - Pilot</vt:lpstr>
      <vt:lpstr>Buy Now Pay Later - Pilot</vt:lpstr>
      <vt:lpstr>Buy Now Pay Later - Pilot</vt:lpstr>
      <vt:lpstr>Buy Now Pay Later - Pilot</vt:lpstr>
      <vt:lpstr>Buy Now Pay Later - Pilot</vt:lpstr>
      <vt:lpstr>Buy Now Pay Later - Pilot</vt:lpstr>
      <vt:lpstr>Buy Now Pay Later - Pilot</vt:lpstr>
      <vt:lpstr>Buy Now Pay Later - Pilot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Combined Troop Pilot</dc:title>
  <dc:creator>Garfield Murden</dc:creator>
  <cp:lastModifiedBy>Michael Creagh</cp:lastModifiedBy>
  <cp:revision>10</cp:revision>
  <dcterms:created xsi:type="dcterms:W3CDTF">2024-06-03T18:45:11Z</dcterms:created>
  <dcterms:modified xsi:type="dcterms:W3CDTF">2025-10-21T14:15:52Z</dcterms:modified>
</cp:coreProperties>
</file>